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03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5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66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3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7/16/2021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8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8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5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4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6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7/16/2021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1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829B35ED-77D6-48BC-90A9-265BE35890B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0" y="144514"/>
            <a:ext cx="8065169" cy="655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2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DEF97B-8084-4377-BA91-67118A42A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187" y="139382"/>
            <a:ext cx="8999625" cy="657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083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Meiryo</vt:lpstr>
      <vt:lpstr>Corbel</vt:lpstr>
      <vt:lpstr>SketchLinesVTI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Federico Bert</dc:creator>
  <cp:lastModifiedBy>Federico Bert</cp:lastModifiedBy>
  <cp:revision>1</cp:revision>
  <dcterms:created xsi:type="dcterms:W3CDTF">2021-07-16T13:54:04Z</dcterms:created>
  <dcterms:modified xsi:type="dcterms:W3CDTF">2021-07-16T13:56:12Z</dcterms:modified>
</cp:coreProperties>
</file>