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503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5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66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3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7/16/2021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2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8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8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5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42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06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3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7/16/2021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01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50AD4C-6AF3-49F8-94E1-DBCAFB394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F0E00C3-4613-415F-BE3A-78FBAD906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0495175" cy="6858000"/>
          </a:xfrm>
          <a:custGeom>
            <a:avLst/>
            <a:gdLst>
              <a:gd name="connsiteX0" fmla="*/ 0 w 10495175"/>
              <a:gd name="connsiteY0" fmla="*/ 0 h 6858000"/>
              <a:gd name="connsiteX1" fmla="*/ 5289224 w 10495175"/>
              <a:gd name="connsiteY1" fmla="*/ 0 h 6858000"/>
              <a:gd name="connsiteX2" fmla="*/ 6736007 w 10495175"/>
              <a:gd name="connsiteY2" fmla="*/ 0 h 6858000"/>
              <a:gd name="connsiteX3" fmla="*/ 6998753 w 10495175"/>
              <a:gd name="connsiteY3" fmla="*/ 0 h 6858000"/>
              <a:gd name="connsiteX4" fmla="*/ 7778919 w 10495175"/>
              <a:gd name="connsiteY4" fmla="*/ 0 h 6858000"/>
              <a:gd name="connsiteX5" fmla="*/ 8872152 w 10495175"/>
              <a:gd name="connsiteY5" fmla="*/ 0 h 6858000"/>
              <a:gd name="connsiteX6" fmla="*/ 8894276 w 10495175"/>
              <a:gd name="connsiteY6" fmla="*/ 14997 h 6858000"/>
              <a:gd name="connsiteX7" fmla="*/ 10495175 w 10495175"/>
              <a:gd name="connsiteY7" fmla="*/ 3621656 h 6858000"/>
              <a:gd name="connsiteX8" fmla="*/ 8620825 w 10495175"/>
              <a:gd name="connsiteY8" fmla="*/ 6374814 h 6858000"/>
              <a:gd name="connsiteX9" fmla="*/ 8104177 w 10495175"/>
              <a:gd name="connsiteY9" fmla="*/ 6780599 h 6858000"/>
              <a:gd name="connsiteX10" fmla="*/ 7992421 w 10495175"/>
              <a:gd name="connsiteY10" fmla="*/ 6858000 h 6858000"/>
              <a:gd name="connsiteX11" fmla="*/ 7778919 w 10495175"/>
              <a:gd name="connsiteY11" fmla="*/ 6858000 h 6858000"/>
              <a:gd name="connsiteX12" fmla="*/ 6998753 w 10495175"/>
              <a:gd name="connsiteY12" fmla="*/ 6858000 h 6858000"/>
              <a:gd name="connsiteX13" fmla="*/ 6736007 w 10495175"/>
              <a:gd name="connsiteY13" fmla="*/ 6858000 h 6858000"/>
              <a:gd name="connsiteX14" fmla="*/ 5289224 w 10495175"/>
              <a:gd name="connsiteY14" fmla="*/ 6858000 h 6858000"/>
              <a:gd name="connsiteX15" fmla="*/ 0 w 10495175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495175" h="6858000">
                <a:moveTo>
                  <a:pt x="0" y="0"/>
                </a:moveTo>
                <a:lnTo>
                  <a:pt x="5289224" y="0"/>
                </a:lnTo>
                <a:lnTo>
                  <a:pt x="6736007" y="0"/>
                </a:lnTo>
                <a:lnTo>
                  <a:pt x="6998753" y="0"/>
                </a:lnTo>
                <a:lnTo>
                  <a:pt x="7778919" y="0"/>
                </a:lnTo>
                <a:lnTo>
                  <a:pt x="8872152" y="0"/>
                </a:lnTo>
                <a:lnTo>
                  <a:pt x="8894276" y="14997"/>
                </a:lnTo>
                <a:cubicBezTo>
                  <a:pt x="9921439" y="754641"/>
                  <a:pt x="10495175" y="2093192"/>
                  <a:pt x="10495175" y="3621656"/>
                </a:cubicBezTo>
                <a:cubicBezTo>
                  <a:pt x="10495175" y="4969131"/>
                  <a:pt x="9566450" y="5602839"/>
                  <a:pt x="8620825" y="6374814"/>
                </a:cubicBezTo>
                <a:cubicBezTo>
                  <a:pt x="8448622" y="6515397"/>
                  <a:pt x="8277995" y="6653108"/>
                  <a:pt x="8104177" y="6780599"/>
                </a:cubicBezTo>
                <a:lnTo>
                  <a:pt x="7992421" y="6858000"/>
                </a:lnTo>
                <a:lnTo>
                  <a:pt x="7778919" y="6858000"/>
                </a:lnTo>
                <a:lnTo>
                  <a:pt x="6998753" y="6858000"/>
                </a:lnTo>
                <a:lnTo>
                  <a:pt x="6736007" y="6858000"/>
                </a:lnTo>
                <a:lnTo>
                  <a:pt x="528922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DBEAE55-3EA1-41D7-A212-5F7D8986C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9802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FC5F0E7-644F-4101-BE72-12825CF53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5964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A picture containing diagram&#10;&#10;Description automatically generated">
            <a:extLst>
              <a:ext uri="{FF2B5EF4-FFF2-40B4-BE49-F238E27FC236}">
                <a16:creationId xmlns:a16="http://schemas.microsoft.com/office/drawing/2014/main" id="{829B35ED-77D6-48BC-90A9-265BE35890B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30" y="144514"/>
            <a:ext cx="8065169" cy="655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2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DEF97B-8084-4377-BA91-67118A42A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187" y="139382"/>
            <a:ext cx="8999625" cy="657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0835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Meiryo</vt:lpstr>
      <vt:lpstr>Corbel</vt:lpstr>
      <vt:lpstr>SketchLinesVTI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Federico Bert</dc:creator>
  <cp:lastModifiedBy>Federico Bert</cp:lastModifiedBy>
  <cp:revision>1</cp:revision>
  <dcterms:created xsi:type="dcterms:W3CDTF">2021-07-16T13:54:04Z</dcterms:created>
  <dcterms:modified xsi:type="dcterms:W3CDTF">2021-07-16T13:56:12Z</dcterms:modified>
</cp:coreProperties>
</file>