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Lst>
  <p:notesMasterIdLst>
    <p:notesMasterId r:id="rId10"/>
  </p:notesMasterIdLst>
  <p:sldIdLst>
    <p:sldId id="299" r:id="rId4"/>
    <p:sldId id="346" r:id="rId5"/>
    <p:sldId id="266" r:id="rId6"/>
    <p:sldId id="262" r:id="rId7"/>
    <p:sldId id="344" r:id="rId8"/>
    <p:sldId id="34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032"/>
  </p:normalViewPr>
  <p:slideViewPr>
    <p:cSldViewPr snapToGrid="0" snapToObjects="1">
      <p:cViewPr varScale="1">
        <p:scale>
          <a:sx n="115" d="100"/>
          <a:sy n="115" d="100"/>
        </p:scale>
        <p:origin x="472" y="200"/>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B2F06-BBB1-134A-9164-790FDA16D179}" type="datetimeFigureOut">
              <a:rPr lang="en-US" smtClean="0"/>
              <a:t>6/7/21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60AD6-7617-8A44-9B56-01229FA47CA7}" type="slidenum">
              <a:rPr lang="en-US" smtClean="0"/>
              <a:t>‹#›</a:t>
            </a:fld>
            <a:endParaRPr lang="en-US"/>
          </a:p>
        </p:txBody>
      </p:sp>
    </p:spTree>
    <p:extLst>
      <p:ext uri="{BB962C8B-B14F-4D97-AF65-F5344CB8AC3E}">
        <p14:creationId xmlns:p14="http://schemas.microsoft.com/office/powerpoint/2010/main" val="376830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wgateway.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3DACB-CD23-A843-B4EF-832EA7FB7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47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Garnered $10.66 million for three key infrastructure projects to improve mobility and create development opportunities</a:t>
            </a:r>
          </a:p>
          <a:p>
            <a:endParaRPr lang="en-US" dirty="0"/>
          </a:p>
          <a:p>
            <a:r>
              <a:rPr lang="en-US" dirty="0"/>
              <a:t>Interchange:</a:t>
            </a:r>
          </a:p>
          <a:p>
            <a:r>
              <a:rPr lang="en-US" dirty="0"/>
              <a:t>$4 million of federal transportation funding to design and construct the new interchange, a $1 million match from St. Louis County Transportation and $300,000 of funding from the City of Creve Coeur.</a:t>
            </a:r>
          </a:p>
          <a:p>
            <a:r>
              <a:rPr lang="en-US" dirty="0"/>
              <a:t>Total Investment = $5.3M</a:t>
            </a:r>
          </a:p>
          <a:p>
            <a:endParaRPr lang="en-US" dirty="0"/>
          </a:p>
          <a:p>
            <a:r>
              <a:rPr lang="en-US" dirty="0"/>
              <a:t>Old Olive: The </a:t>
            </a:r>
            <a:r>
              <a:rPr lang="en-US" dirty="0">
                <a:hlinkClick r:id="rId3"/>
              </a:rPr>
              <a:t>East-West Gateway</a:t>
            </a:r>
            <a:r>
              <a:rPr lang="en-US" dirty="0"/>
              <a:t> presented their recommendations to the Transportation Planning Committee resulting in this project being recommended for funding.</a:t>
            </a:r>
          </a:p>
          <a:p>
            <a:r>
              <a:rPr lang="en-US" dirty="0"/>
              <a:t>Total federal money = $1.16M + $1.6M from MODOT, + $450K from St. Louis County + $10,000 from the City of Creve </a:t>
            </a:r>
            <a:r>
              <a:rPr lang="en-US" dirty="0" err="1"/>
              <a:t>Couer</a:t>
            </a:r>
            <a:r>
              <a:rPr lang="en-US" dirty="0"/>
              <a:t> =  Total Investment = $3.26M</a:t>
            </a:r>
          </a:p>
          <a:p>
            <a:r>
              <a:rPr lang="en-US" dirty="0"/>
              <a:t>Preliminary Engineering money FY 2022 (Oct. 2021) and Construction in FY 2023</a:t>
            </a:r>
          </a:p>
          <a:p>
            <a:r>
              <a:rPr lang="en-US" dirty="0"/>
              <a:t>Redesign and construction of new intersection at Old Olive and Lindbergh.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Greenway:  </a:t>
            </a:r>
            <a:r>
              <a:rPr kumimoji="0" lang="en-US" sz="12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Biking &amp; pedestrian paths that connect to the Centennial Greenway  </a:t>
            </a:r>
          </a:p>
          <a:p>
            <a:r>
              <a:rPr lang="en-US" dirty="0"/>
              <a:t>$400K for design from GRG. Waiting on Governor’s signature for $1.9M infrastructure funding to build the portion from DDPSC to Helix</a:t>
            </a:r>
          </a:p>
          <a:p>
            <a:r>
              <a:rPr lang="en-US" dirty="0"/>
              <a:t>Total investment = $2.3M</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53390-7675-4C3C-9ADE-936A1B1B64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46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of the plan is being coordinated by representatives from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9E616-145D-EB49-93D0-18DFBC9C6B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58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69" indent="-177769">
              <a:buFont typeface="Arial" panose="020B0604020202020204" pitchFamily="34" charset="0"/>
              <a:buChar char="•"/>
            </a:pPr>
            <a:r>
              <a:rPr lang="en-US" baseline="0" dirty="0" err="1"/>
              <a:t>BRDG</a:t>
            </a:r>
            <a:r>
              <a:rPr lang="en-US" baseline="0" dirty="0"/>
              <a:t> Park o</a:t>
            </a:r>
            <a:r>
              <a:rPr lang="en-US" dirty="0"/>
              <a:t>pened in 2009 on the Danforth Center campus.</a:t>
            </a:r>
            <a:r>
              <a:rPr lang="en-US" baseline="0" dirty="0"/>
              <a:t> </a:t>
            </a:r>
            <a:r>
              <a:rPr lang="en-US" dirty="0"/>
              <a:t>Immediately</a:t>
            </a:r>
            <a:r>
              <a:rPr lang="en-US" baseline="0" dirty="0"/>
              <a:t> attracted in early and mid-stage startups from </a:t>
            </a:r>
            <a:r>
              <a:rPr lang="en-US" dirty="0"/>
              <a:t>Germany, Israel,</a:t>
            </a:r>
            <a:r>
              <a:rPr lang="en-US" baseline="0" dirty="0"/>
              <a:t> India, and elsewhere in the U.S. As well as providing space for growing spin-outs from the Center itself.</a:t>
            </a:r>
          </a:p>
          <a:p>
            <a:pPr marL="177769" indent="-177769">
              <a:buFont typeface="Arial" panose="020B0604020202020204" pitchFamily="34" charset="0"/>
              <a:buChar char="•"/>
            </a:pPr>
            <a:r>
              <a:rPr lang="en-US" baseline="0" dirty="0"/>
              <a:t>Today, there is an </a:t>
            </a:r>
            <a:r>
              <a:rPr lang="en-US" dirty="0"/>
              <a:t>IP law Firm</a:t>
            </a:r>
            <a:r>
              <a:rPr lang="en-US" baseline="0" dirty="0"/>
              <a:t> and a partnership with St. Louis Community College technician training and equipment loan program. Trains science lab workers and provides access to specialized equipment—developing talent and infrastructure to supply new and recruited businesses.</a:t>
            </a:r>
          </a:p>
          <a:p>
            <a:pPr marL="177769" indent="-177769">
              <a:buFont typeface="Arial" panose="020B0604020202020204" pitchFamily="34" charset="0"/>
              <a:buChar char="•"/>
            </a:pPr>
            <a:r>
              <a:rPr lang="en-US" dirty="0"/>
              <a:t>Despite pandemic, the new building </a:t>
            </a:r>
            <a:r>
              <a:rPr lang="en-US" dirty="0" err="1"/>
              <a:t>EDGE@BRDG</a:t>
            </a:r>
            <a:r>
              <a:rPr lang="en-US" dirty="0"/>
              <a:t> opened this summer. It is home to the headquarters of Benson Hill—one of our greatest success stories.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3DACB-CD23-A843-B4EF-832EA7FB7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20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386E58-8D17-E149-B3E9-3C32BB3D7158}" type="datetime1">
              <a:rPr lang="en-US" smtClean="0"/>
              <a:t>6/7/21</a:t>
            </a:fld>
            <a:endParaRPr lang="en-US" dirty="0"/>
          </a:p>
        </p:txBody>
      </p:sp>
      <p:sp>
        <p:nvSpPr>
          <p:cNvPr id="5" name="Footer Placeholder 4"/>
          <p:cNvSpPr>
            <a:spLocks noGrp="1"/>
          </p:cNvSpPr>
          <p:nvPr>
            <p:ph type="ftr" sz="quarter" idx="11"/>
          </p:nvPr>
        </p:nvSpPr>
        <p:spPr/>
        <p:txBody>
          <a:bodyPr/>
          <a:lstStyle/>
          <a:p>
            <a:r>
              <a:rPr lang="en-US" dirty="0"/>
              <a:t>DONALD DANFORTH PLANT SCIENCE CENTER </a:t>
            </a:r>
          </a:p>
        </p:txBody>
      </p:sp>
      <p:sp>
        <p:nvSpPr>
          <p:cNvPr id="6" name="Slide Number Placeholder 5"/>
          <p:cNvSpPr>
            <a:spLocks noGrp="1"/>
          </p:cNvSpPr>
          <p:nvPr>
            <p:ph type="sldNum" sz="quarter" idx="12"/>
          </p:nvPr>
        </p:nvSpPr>
        <p:spPr/>
        <p:txBody>
          <a:bodyPr/>
          <a:lstStyle/>
          <a:p>
            <a:fld id="{5638AE65-F4BE-7B43-ACF0-0C2447BBE3F1}" type="slidenum">
              <a:rPr lang="en-US" smtClean="0"/>
              <a:t>‹#›</a:t>
            </a:fld>
            <a:endParaRPr lang="en-US" dirty="0"/>
          </a:p>
        </p:txBody>
      </p:sp>
    </p:spTree>
    <p:extLst>
      <p:ext uri="{BB962C8B-B14F-4D97-AF65-F5344CB8AC3E}">
        <p14:creationId xmlns:p14="http://schemas.microsoft.com/office/powerpoint/2010/main" val="185797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019E8-7586-284F-B8C3-B6292F6E6FE4}" type="datetime1">
              <a:rPr lang="en-US" smtClean="0"/>
              <a:t>6/7/21</a:t>
            </a:fld>
            <a:endParaRPr lang="en-US" dirty="0"/>
          </a:p>
        </p:txBody>
      </p:sp>
      <p:sp>
        <p:nvSpPr>
          <p:cNvPr id="5" name="Footer Placeholder 4"/>
          <p:cNvSpPr>
            <a:spLocks noGrp="1"/>
          </p:cNvSpPr>
          <p:nvPr>
            <p:ph type="ftr" sz="quarter" idx="11"/>
          </p:nvPr>
        </p:nvSpPr>
        <p:spPr/>
        <p:txBody>
          <a:bodyPr/>
          <a:lstStyle/>
          <a:p>
            <a:r>
              <a:rPr lang="en-US" dirty="0"/>
              <a:t>DONALD DANFORTH PLANT SCIENCE CENTER </a:t>
            </a:r>
          </a:p>
        </p:txBody>
      </p:sp>
      <p:sp>
        <p:nvSpPr>
          <p:cNvPr id="6" name="Slide Number Placeholder 5"/>
          <p:cNvSpPr>
            <a:spLocks noGrp="1"/>
          </p:cNvSpPr>
          <p:nvPr>
            <p:ph type="sldNum" sz="quarter" idx="12"/>
          </p:nvPr>
        </p:nvSpPr>
        <p:spPr/>
        <p:txBody>
          <a:bodyPr/>
          <a:lstStyle/>
          <a:p>
            <a:fld id="{5638AE65-F4BE-7B43-ACF0-0C2447BBE3F1}" type="slidenum">
              <a:rPr lang="en-US" smtClean="0"/>
              <a:t>‹#›</a:t>
            </a:fld>
            <a:endParaRPr lang="en-US" dirty="0"/>
          </a:p>
        </p:txBody>
      </p:sp>
    </p:spTree>
    <p:extLst>
      <p:ext uri="{BB962C8B-B14F-4D97-AF65-F5344CB8AC3E}">
        <p14:creationId xmlns:p14="http://schemas.microsoft.com/office/powerpoint/2010/main" val="368108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7F9362-12FC-5943-8DC9-4A7CFEB1D1E5}" type="datetime1">
              <a:rPr lang="en-US" smtClean="0"/>
              <a:t>6/7/21</a:t>
            </a:fld>
            <a:endParaRPr lang="en-US" dirty="0"/>
          </a:p>
        </p:txBody>
      </p:sp>
      <p:sp>
        <p:nvSpPr>
          <p:cNvPr id="5" name="Footer Placeholder 4"/>
          <p:cNvSpPr>
            <a:spLocks noGrp="1"/>
          </p:cNvSpPr>
          <p:nvPr>
            <p:ph type="ftr" sz="quarter" idx="11"/>
          </p:nvPr>
        </p:nvSpPr>
        <p:spPr/>
        <p:txBody>
          <a:bodyPr/>
          <a:lstStyle/>
          <a:p>
            <a:r>
              <a:rPr lang="en-US" dirty="0"/>
              <a:t>DONALD DANFORTH PLANT SCIENCE CENTER </a:t>
            </a:r>
          </a:p>
        </p:txBody>
      </p:sp>
      <p:sp>
        <p:nvSpPr>
          <p:cNvPr id="6" name="Slide Number Placeholder 5"/>
          <p:cNvSpPr>
            <a:spLocks noGrp="1"/>
          </p:cNvSpPr>
          <p:nvPr>
            <p:ph type="sldNum" sz="quarter" idx="12"/>
          </p:nvPr>
        </p:nvSpPr>
        <p:spPr/>
        <p:txBody>
          <a:bodyPr/>
          <a:lstStyle/>
          <a:p>
            <a:fld id="{5638AE65-F4BE-7B43-ACF0-0C2447BBE3F1}" type="slidenum">
              <a:rPr lang="en-US" smtClean="0"/>
              <a:t>‹#›</a:t>
            </a:fld>
            <a:endParaRPr lang="en-US" dirty="0"/>
          </a:p>
        </p:txBody>
      </p:sp>
    </p:spTree>
    <p:extLst>
      <p:ext uri="{BB962C8B-B14F-4D97-AF65-F5344CB8AC3E}">
        <p14:creationId xmlns:p14="http://schemas.microsoft.com/office/powerpoint/2010/main" val="3509380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386E58-8D17-E149-B3E9-3C32BB3D7158}" type="datetime1">
              <a:rPr lang="en-US" smtClean="0">
                <a:solidFill>
                  <a:srgbClr val="BACBC3"/>
                </a:solidFill>
              </a:rPr>
              <a:pPr/>
              <a:t>6/7/21</a:t>
            </a:fld>
            <a:endParaRPr lang="en-US" dirty="0">
              <a:solidFill>
                <a:srgbClr val="BACBC3"/>
              </a:solidFill>
            </a:endParaRPr>
          </a:p>
        </p:txBody>
      </p:sp>
      <p:sp>
        <p:nvSpPr>
          <p:cNvPr id="5" name="Footer Placeholder 4"/>
          <p:cNvSpPr>
            <a:spLocks noGrp="1"/>
          </p:cNvSpPr>
          <p:nvPr>
            <p:ph type="ftr" sz="quarter" idx="11"/>
          </p:nvPr>
        </p:nvSpPr>
        <p:spPr/>
        <p:txBody>
          <a:bodyPr/>
          <a:lstStyle/>
          <a:p>
            <a:r>
              <a:rPr lang="en-US" dirty="0">
                <a:solidFill>
                  <a:srgbClr val="BACBC3"/>
                </a:solidFill>
              </a:rPr>
              <a:t>DONALD DANFORTH PLANT SCIENCE CENTER </a:t>
            </a:r>
          </a:p>
        </p:txBody>
      </p:sp>
      <p:sp>
        <p:nvSpPr>
          <p:cNvPr id="6" name="Slide Number Placeholder 5"/>
          <p:cNvSpPr>
            <a:spLocks noGrp="1"/>
          </p:cNvSpPr>
          <p:nvPr>
            <p:ph type="sldNum" sz="quarter" idx="12"/>
          </p:nvPr>
        </p:nvSpPr>
        <p:spPr/>
        <p:txBody>
          <a:bodyPr/>
          <a:lstStyle/>
          <a:p>
            <a:fld id="{5638AE65-F4BE-7B43-ACF0-0C2447BBE3F1}" type="slidenum">
              <a:rPr lang="en-US" smtClean="0">
                <a:solidFill>
                  <a:srgbClr val="004968">
                    <a:alpha val="50000"/>
                  </a:srgbClr>
                </a:solidFill>
              </a:rPr>
              <a:pPr/>
              <a:t>‹#›</a:t>
            </a:fld>
            <a:endParaRPr lang="en-US" dirty="0">
              <a:solidFill>
                <a:srgbClr val="004968">
                  <a:alpha val="50000"/>
                </a:srgbClr>
              </a:solidFill>
            </a:endParaRPr>
          </a:p>
        </p:txBody>
      </p:sp>
    </p:spTree>
    <p:extLst>
      <p:ext uri="{BB962C8B-B14F-4D97-AF65-F5344CB8AC3E}">
        <p14:creationId xmlns:p14="http://schemas.microsoft.com/office/powerpoint/2010/main" val="9300344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15CBC2-D728-4D41-90BC-8252764C8BC2}" type="datetime1">
              <a:rPr lang="en-US" smtClean="0">
                <a:solidFill>
                  <a:srgbClr val="BACBC3"/>
                </a:solidFill>
              </a:rPr>
              <a:pPr/>
              <a:t>6/7/21</a:t>
            </a:fld>
            <a:endParaRPr lang="en-US" dirty="0">
              <a:solidFill>
                <a:srgbClr val="BACBC3"/>
              </a:solidFill>
            </a:endParaRPr>
          </a:p>
        </p:txBody>
      </p:sp>
      <p:sp>
        <p:nvSpPr>
          <p:cNvPr id="5" name="Footer Placeholder 4"/>
          <p:cNvSpPr>
            <a:spLocks noGrp="1"/>
          </p:cNvSpPr>
          <p:nvPr>
            <p:ph type="ftr" sz="quarter" idx="11"/>
          </p:nvPr>
        </p:nvSpPr>
        <p:spPr/>
        <p:txBody>
          <a:bodyPr/>
          <a:lstStyle>
            <a:lvl1pPr>
              <a:defRPr sz="1067" b="0" i="0">
                <a:solidFill>
                  <a:schemeClr val="accent2"/>
                </a:solidFill>
                <a:latin typeface="Arial" panose="020B0604020202020204" pitchFamily="34" charset="0"/>
                <a:cs typeface="Arial" panose="020B0604020202020204" pitchFamily="34" charset="0"/>
              </a:defRPr>
            </a:lvl1pPr>
          </a:lstStyle>
          <a:p>
            <a:r>
              <a:rPr lang="en-US" dirty="0">
                <a:solidFill>
                  <a:srgbClr val="004968"/>
                </a:solidFill>
              </a:rPr>
              <a:t>DONALD DANFORTH PLANT SCIENCE CENTER </a:t>
            </a:r>
          </a:p>
        </p:txBody>
      </p:sp>
      <p:sp>
        <p:nvSpPr>
          <p:cNvPr id="6" name="Slide Number Placeholder 5"/>
          <p:cNvSpPr>
            <a:spLocks noGrp="1"/>
          </p:cNvSpPr>
          <p:nvPr>
            <p:ph type="sldNum" sz="quarter" idx="12"/>
          </p:nvPr>
        </p:nvSpPr>
        <p:spPr>
          <a:xfrm>
            <a:off x="10419644" y="6356351"/>
            <a:ext cx="1329267" cy="365125"/>
          </a:xfrm>
        </p:spPr>
        <p:txBody>
          <a:bodyPr/>
          <a:lstStyle>
            <a:lvl1pPr>
              <a:defRPr>
                <a:solidFill>
                  <a:srgbClr val="15384D">
                    <a:alpha val="50000"/>
                  </a:srgbClr>
                </a:solidFill>
              </a:defRPr>
            </a:lvl1pPr>
          </a:lstStyle>
          <a:p>
            <a:fld id="{5638AE65-F4BE-7B43-ACF0-0C2447BBE3F1}" type="slidenum">
              <a:rPr lang="en-US" smtClean="0"/>
              <a:pPr/>
              <a:t>‹#›</a:t>
            </a:fld>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b="1" i="0">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11616555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E3156-5CCA-DC4B-AD46-326DF3BF4C32}" type="datetime1">
              <a:rPr lang="en-US" smtClean="0">
                <a:solidFill>
                  <a:srgbClr val="BACBC3"/>
                </a:solidFill>
              </a:rPr>
              <a:pPr/>
              <a:t>6/7/21</a:t>
            </a:fld>
            <a:endParaRPr lang="en-US" dirty="0">
              <a:solidFill>
                <a:srgbClr val="BACBC3"/>
              </a:solidFill>
            </a:endParaRPr>
          </a:p>
        </p:txBody>
      </p:sp>
      <p:sp>
        <p:nvSpPr>
          <p:cNvPr id="5" name="Footer Placeholder 4"/>
          <p:cNvSpPr>
            <a:spLocks noGrp="1"/>
          </p:cNvSpPr>
          <p:nvPr>
            <p:ph type="ftr" sz="quarter" idx="11"/>
          </p:nvPr>
        </p:nvSpPr>
        <p:spPr/>
        <p:txBody>
          <a:bodyPr/>
          <a:lstStyle/>
          <a:p>
            <a:r>
              <a:rPr lang="en-US" dirty="0">
                <a:solidFill>
                  <a:srgbClr val="BACBC3"/>
                </a:solidFill>
              </a:rPr>
              <a:t>DONALD DANFORTH PLANT SCIENCE CENTER </a:t>
            </a:r>
          </a:p>
        </p:txBody>
      </p:sp>
      <p:sp>
        <p:nvSpPr>
          <p:cNvPr id="6" name="Slide Number Placeholder 5"/>
          <p:cNvSpPr>
            <a:spLocks noGrp="1"/>
          </p:cNvSpPr>
          <p:nvPr>
            <p:ph type="sldNum" sz="quarter" idx="12"/>
          </p:nvPr>
        </p:nvSpPr>
        <p:spPr/>
        <p:txBody>
          <a:bodyPr/>
          <a:lstStyle/>
          <a:p>
            <a:fld id="{5638AE65-F4BE-7B43-ACF0-0C2447BBE3F1}" type="slidenum">
              <a:rPr lang="en-US" smtClean="0">
                <a:solidFill>
                  <a:srgbClr val="004968">
                    <a:alpha val="50000"/>
                  </a:srgbClr>
                </a:solidFill>
              </a:rPr>
              <a:pPr/>
              <a:t>‹#›</a:t>
            </a:fld>
            <a:endParaRPr lang="en-US" dirty="0">
              <a:solidFill>
                <a:srgbClr val="004968">
                  <a:alpha val="50000"/>
                </a:srgbClr>
              </a:solidFill>
            </a:endParaRPr>
          </a:p>
        </p:txBody>
      </p:sp>
    </p:spTree>
    <p:extLst>
      <p:ext uri="{BB962C8B-B14F-4D97-AF65-F5344CB8AC3E}">
        <p14:creationId xmlns:p14="http://schemas.microsoft.com/office/powerpoint/2010/main" val="10779339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0612E6-4390-044D-BAAF-3230FB4B420B}" type="datetime1">
              <a:rPr lang="en-US" smtClean="0">
                <a:solidFill>
                  <a:srgbClr val="BACBC3"/>
                </a:solidFill>
              </a:rPr>
              <a:pPr/>
              <a:t>6/7/21</a:t>
            </a:fld>
            <a:endParaRPr lang="en-US" dirty="0">
              <a:solidFill>
                <a:srgbClr val="BACBC3"/>
              </a:solidFill>
            </a:endParaRPr>
          </a:p>
        </p:txBody>
      </p:sp>
      <p:sp>
        <p:nvSpPr>
          <p:cNvPr id="6" name="Footer Placeholder 5"/>
          <p:cNvSpPr>
            <a:spLocks noGrp="1"/>
          </p:cNvSpPr>
          <p:nvPr>
            <p:ph type="ftr" sz="quarter" idx="11"/>
          </p:nvPr>
        </p:nvSpPr>
        <p:spPr/>
        <p:txBody>
          <a:bodyPr/>
          <a:lstStyle/>
          <a:p>
            <a:r>
              <a:rPr lang="en-US" dirty="0">
                <a:solidFill>
                  <a:srgbClr val="BACBC3"/>
                </a:solidFill>
              </a:rPr>
              <a:t>DONALD DANFORTH PLANT SCIENCE CENTER </a:t>
            </a:r>
          </a:p>
        </p:txBody>
      </p:sp>
      <p:sp>
        <p:nvSpPr>
          <p:cNvPr id="7" name="Slide Number Placeholder 6"/>
          <p:cNvSpPr>
            <a:spLocks noGrp="1"/>
          </p:cNvSpPr>
          <p:nvPr>
            <p:ph type="sldNum" sz="quarter" idx="12"/>
          </p:nvPr>
        </p:nvSpPr>
        <p:spPr/>
        <p:txBody>
          <a:bodyPr/>
          <a:lstStyle/>
          <a:p>
            <a:fld id="{5638AE65-F4BE-7B43-ACF0-0C2447BBE3F1}" type="slidenum">
              <a:rPr lang="en-US" smtClean="0">
                <a:solidFill>
                  <a:srgbClr val="004968">
                    <a:alpha val="50000"/>
                  </a:srgbClr>
                </a:solidFill>
              </a:rPr>
              <a:pPr/>
              <a:t>‹#›</a:t>
            </a:fld>
            <a:endParaRPr lang="en-US" dirty="0">
              <a:solidFill>
                <a:srgbClr val="004968">
                  <a:alpha val="50000"/>
                </a:srgbClr>
              </a:solidFill>
            </a:endParaRPr>
          </a:p>
        </p:txBody>
      </p:sp>
    </p:spTree>
    <p:extLst>
      <p:ext uri="{BB962C8B-B14F-4D97-AF65-F5344CB8AC3E}">
        <p14:creationId xmlns:p14="http://schemas.microsoft.com/office/powerpoint/2010/main" val="3399536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459A92-E690-004C-A340-0CE1926FCE27}" type="datetime1">
              <a:rPr lang="en-US" smtClean="0">
                <a:solidFill>
                  <a:srgbClr val="BACBC3"/>
                </a:solidFill>
              </a:rPr>
              <a:pPr/>
              <a:t>6/7/21</a:t>
            </a:fld>
            <a:endParaRPr lang="en-US" dirty="0">
              <a:solidFill>
                <a:srgbClr val="BACBC3"/>
              </a:solidFill>
            </a:endParaRPr>
          </a:p>
        </p:txBody>
      </p:sp>
      <p:sp>
        <p:nvSpPr>
          <p:cNvPr id="8" name="Footer Placeholder 7"/>
          <p:cNvSpPr>
            <a:spLocks noGrp="1"/>
          </p:cNvSpPr>
          <p:nvPr>
            <p:ph type="ftr" sz="quarter" idx="11"/>
          </p:nvPr>
        </p:nvSpPr>
        <p:spPr/>
        <p:txBody>
          <a:bodyPr/>
          <a:lstStyle/>
          <a:p>
            <a:r>
              <a:rPr lang="en-US" dirty="0">
                <a:solidFill>
                  <a:srgbClr val="BACBC3"/>
                </a:solidFill>
              </a:rPr>
              <a:t>DONALD DANFORTH PLANT SCIENCE CENTER </a:t>
            </a:r>
          </a:p>
        </p:txBody>
      </p:sp>
      <p:sp>
        <p:nvSpPr>
          <p:cNvPr id="9" name="Slide Number Placeholder 8"/>
          <p:cNvSpPr>
            <a:spLocks noGrp="1"/>
          </p:cNvSpPr>
          <p:nvPr>
            <p:ph type="sldNum" sz="quarter" idx="12"/>
          </p:nvPr>
        </p:nvSpPr>
        <p:spPr/>
        <p:txBody>
          <a:bodyPr/>
          <a:lstStyle/>
          <a:p>
            <a:fld id="{5638AE65-F4BE-7B43-ACF0-0C2447BBE3F1}" type="slidenum">
              <a:rPr lang="en-US" smtClean="0">
                <a:solidFill>
                  <a:srgbClr val="004968">
                    <a:alpha val="50000"/>
                  </a:srgbClr>
                </a:solidFill>
              </a:rPr>
              <a:pPr/>
              <a:t>‹#›</a:t>
            </a:fld>
            <a:endParaRPr lang="en-US" dirty="0">
              <a:solidFill>
                <a:srgbClr val="004968">
                  <a:alpha val="50000"/>
                </a:srgbClr>
              </a:solidFill>
            </a:endParaRPr>
          </a:p>
        </p:txBody>
      </p:sp>
    </p:spTree>
    <p:extLst>
      <p:ext uri="{BB962C8B-B14F-4D97-AF65-F5344CB8AC3E}">
        <p14:creationId xmlns:p14="http://schemas.microsoft.com/office/powerpoint/2010/main" val="844120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D4CAA-B3DD-BB46-A8FE-2141823DFCD5}" type="datetime1">
              <a:rPr lang="en-US" smtClean="0">
                <a:solidFill>
                  <a:srgbClr val="BACBC3"/>
                </a:solidFill>
              </a:rPr>
              <a:pPr/>
              <a:t>6/7/21</a:t>
            </a:fld>
            <a:endParaRPr lang="en-US" dirty="0">
              <a:solidFill>
                <a:srgbClr val="BACBC3"/>
              </a:solidFill>
            </a:endParaRPr>
          </a:p>
        </p:txBody>
      </p:sp>
      <p:sp>
        <p:nvSpPr>
          <p:cNvPr id="4" name="Footer Placeholder 3"/>
          <p:cNvSpPr>
            <a:spLocks noGrp="1"/>
          </p:cNvSpPr>
          <p:nvPr>
            <p:ph type="ftr" sz="quarter" idx="11"/>
          </p:nvPr>
        </p:nvSpPr>
        <p:spPr/>
        <p:txBody>
          <a:bodyPr/>
          <a:lstStyle/>
          <a:p>
            <a:r>
              <a:rPr lang="en-US" dirty="0">
                <a:solidFill>
                  <a:srgbClr val="BACBC3"/>
                </a:solidFill>
              </a:rPr>
              <a:t>DONALD DANFORTH PLANT SCIENCE CENTER </a:t>
            </a:r>
          </a:p>
        </p:txBody>
      </p:sp>
      <p:sp>
        <p:nvSpPr>
          <p:cNvPr id="5" name="Slide Number Placeholder 4"/>
          <p:cNvSpPr>
            <a:spLocks noGrp="1"/>
          </p:cNvSpPr>
          <p:nvPr>
            <p:ph type="sldNum" sz="quarter" idx="12"/>
          </p:nvPr>
        </p:nvSpPr>
        <p:spPr/>
        <p:txBody>
          <a:bodyPr/>
          <a:lstStyle/>
          <a:p>
            <a:fld id="{5638AE65-F4BE-7B43-ACF0-0C2447BBE3F1}" type="slidenum">
              <a:rPr lang="en-US" smtClean="0">
                <a:solidFill>
                  <a:srgbClr val="004968">
                    <a:alpha val="50000"/>
                  </a:srgbClr>
                </a:solidFill>
              </a:rPr>
              <a:pPr/>
              <a:t>‹#›</a:t>
            </a:fld>
            <a:endParaRPr lang="en-US" dirty="0">
              <a:solidFill>
                <a:srgbClr val="004968">
                  <a:alpha val="50000"/>
                </a:srgbClr>
              </a:solidFill>
            </a:endParaRPr>
          </a:p>
        </p:txBody>
      </p:sp>
    </p:spTree>
    <p:extLst>
      <p:ext uri="{BB962C8B-B14F-4D97-AF65-F5344CB8AC3E}">
        <p14:creationId xmlns:p14="http://schemas.microsoft.com/office/powerpoint/2010/main" val="28483864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DFC29-A0DD-1945-9DC6-34993B1E0D95}" type="datetime1">
              <a:rPr lang="en-US" smtClean="0">
                <a:solidFill>
                  <a:srgbClr val="BACBC3"/>
                </a:solidFill>
              </a:rPr>
              <a:pPr/>
              <a:t>6/7/21</a:t>
            </a:fld>
            <a:endParaRPr lang="en-US" dirty="0">
              <a:solidFill>
                <a:srgbClr val="BACBC3"/>
              </a:solidFill>
            </a:endParaRPr>
          </a:p>
        </p:txBody>
      </p:sp>
      <p:sp>
        <p:nvSpPr>
          <p:cNvPr id="3" name="Footer Placeholder 2"/>
          <p:cNvSpPr>
            <a:spLocks noGrp="1"/>
          </p:cNvSpPr>
          <p:nvPr>
            <p:ph type="ftr" sz="quarter" idx="11"/>
          </p:nvPr>
        </p:nvSpPr>
        <p:spPr/>
        <p:txBody>
          <a:bodyPr/>
          <a:lstStyle/>
          <a:p>
            <a:r>
              <a:rPr lang="en-US" dirty="0">
                <a:solidFill>
                  <a:srgbClr val="BACBC3"/>
                </a:solidFill>
              </a:rPr>
              <a:t>DONALD DANFORTH PLANT SCIENCE CENTER </a:t>
            </a:r>
          </a:p>
        </p:txBody>
      </p:sp>
      <p:sp>
        <p:nvSpPr>
          <p:cNvPr id="4" name="Slide Number Placeholder 3"/>
          <p:cNvSpPr>
            <a:spLocks noGrp="1"/>
          </p:cNvSpPr>
          <p:nvPr>
            <p:ph type="sldNum" sz="quarter" idx="12"/>
          </p:nvPr>
        </p:nvSpPr>
        <p:spPr/>
        <p:txBody>
          <a:bodyPr/>
          <a:lstStyle/>
          <a:p>
            <a:fld id="{5638AE65-F4BE-7B43-ACF0-0C2447BBE3F1}" type="slidenum">
              <a:rPr lang="en-US" smtClean="0">
                <a:solidFill>
                  <a:srgbClr val="004968">
                    <a:alpha val="50000"/>
                  </a:srgbClr>
                </a:solidFill>
              </a:rPr>
              <a:pPr/>
              <a:t>‹#›</a:t>
            </a:fld>
            <a:endParaRPr lang="en-US" dirty="0">
              <a:solidFill>
                <a:srgbClr val="004968">
                  <a:alpha val="50000"/>
                </a:srgbClr>
              </a:solidFill>
            </a:endParaRPr>
          </a:p>
        </p:txBody>
      </p:sp>
    </p:spTree>
    <p:extLst>
      <p:ext uri="{BB962C8B-B14F-4D97-AF65-F5344CB8AC3E}">
        <p14:creationId xmlns:p14="http://schemas.microsoft.com/office/powerpoint/2010/main" val="16040745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5453BB-10AE-E14C-BEA4-7979FA7EAF27}" type="datetime1">
              <a:rPr lang="en-US" smtClean="0">
                <a:solidFill>
                  <a:srgbClr val="BACBC3"/>
                </a:solidFill>
              </a:rPr>
              <a:pPr/>
              <a:t>6/7/21</a:t>
            </a:fld>
            <a:endParaRPr lang="en-US" dirty="0">
              <a:solidFill>
                <a:srgbClr val="BACBC3"/>
              </a:solidFill>
            </a:endParaRPr>
          </a:p>
        </p:txBody>
      </p:sp>
      <p:sp>
        <p:nvSpPr>
          <p:cNvPr id="6" name="Footer Placeholder 5"/>
          <p:cNvSpPr>
            <a:spLocks noGrp="1"/>
          </p:cNvSpPr>
          <p:nvPr>
            <p:ph type="ftr" sz="quarter" idx="11"/>
          </p:nvPr>
        </p:nvSpPr>
        <p:spPr/>
        <p:txBody>
          <a:bodyPr/>
          <a:lstStyle/>
          <a:p>
            <a:r>
              <a:rPr lang="en-US" dirty="0">
                <a:solidFill>
                  <a:srgbClr val="BACBC3"/>
                </a:solidFill>
              </a:rPr>
              <a:t>DONALD DANFORTH PLANT SCIENCE CENTER </a:t>
            </a:r>
          </a:p>
        </p:txBody>
      </p:sp>
      <p:sp>
        <p:nvSpPr>
          <p:cNvPr id="7" name="Slide Number Placeholder 6"/>
          <p:cNvSpPr>
            <a:spLocks noGrp="1"/>
          </p:cNvSpPr>
          <p:nvPr>
            <p:ph type="sldNum" sz="quarter" idx="12"/>
          </p:nvPr>
        </p:nvSpPr>
        <p:spPr/>
        <p:txBody>
          <a:bodyPr/>
          <a:lstStyle/>
          <a:p>
            <a:fld id="{5638AE65-F4BE-7B43-ACF0-0C2447BBE3F1}" type="slidenum">
              <a:rPr lang="en-US" smtClean="0">
                <a:solidFill>
                  <a:srgbClr val="004968">
                    <a:alpha val="50000"/>
                  </a:srgbClr>
                </a:solidFill>
              </a:rPr>
              <a:pPr/>
              <a:t>‹#›</a:t>
            </a:fld>
            <a:endParaRPr lang="en-US" dirty="0">
              <a:solidFill>
                <a:srgbClr val="004968">
                  <a:alpha val="50000"/>
                </a:srgbClr>
              </a:solidFill>
            </a:endParaRPr>
          </a:p>
        </p:txBody>
      </p:sp>
    </p:spTree>
    <p:extLst>
      <p:ext uri="{BB962C8B-B14F-4D97-AF65-F5344CB8AC3E}">
        <p14:creationId xmlns:p14="http://schemas.microsoft.com/office/powerpoint/2010/main" val="2986124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15CBC2-D728-4D41-90BC-8252764C8BC2}" type="datetime1">
              <a:rPr lang="en-US" smtClean="0"/>
              <a:t>6/7/21</a:t>
            </a:fld>
            <a:endParaRPr lang="en-US" dirty="0"/>
          </a:p>
        </p:txBody>
      </p:sp>
      <p:sp>
        <p:nvSpPr>
          <p:cNvPr id="5" name="Footer Placeholder 4"/>
          <p:cNvSpPr>
            <a:spLocks noGrp="1"/>
          </p:cNvSpPr>
          <p:nvPr>
            <p:ph type="ftr" sz="quarter" idx="11"/>
          </p:nvPr>
        </p:nvSpPr>
        <p:spPr/>
        <p:txBody>
          <a:bodyPr/>
          <a:lstStyle>
            <a:lvl1pPr>
              <a:defRPr sz="1067" b="0" i="0">
                <a:solidFill>
                  <a:schemeClr val="accent2"/>
                </a:solidFill>
                <a:latin typeface="Arial" panose="020B0604020202020204" pitchFamily="34" charset="0"/>
                <a:cs typeface="Arial" panose="020B0604020202020204" pitchFamily="34" charset="0"/>
              </a:defRPr>
            </a:lvl1pPr>
          </a:lstStyle>
          <a:p>
            <a:r>
              <a:rPr lang="en-US" dirty="0"/>
              <a:t>DONALD DANFORTH PLANT SCIENCE CENTER </a:t>
            </a:r>
          </a:p>
        </p:txBody>
      </p:sp>
      <p:sp>
        <p:nvSpPr>
          <p:cNvPr id="6" name="Slide Number Placeholder 5"/>
          <p:cNvSpPr>
            <a:spLocks noGrp="1"/>
          </p:cNvSpPr>
          <p:nvPr>
            <p:ph type="sldNum" sz="quarter" idx="12"/>
          </p:nvPr>
        </p:nvSpPr>
        <p:spPr>
          <a:xfrm>
            <a:off x="10419644" y="6356351"/>
            <a:ext cx="1329267" cy="365125"/>
          </a:xfrm>
        </p:spPr>
        <p:txBody>
          <a:bodyPr/>
          <a:lstStyle>
            <a:lvl1pPr>
              <a:defRPr>
                <a:solidFill>
                  <a:srgbClr val="15384D">
                    <a:alpha val="50000"/>
                  </a:srgbClr>
                </a:solidFill>
              </a:defRPr>
            </a:lvl1pPr>
          </a:lstStyle>
          <a:p>
            <a:fld id="{5638AE65-F4BE-7B43-ACF0-0C2447BBE3F1}" type="slidenum">
              <a:rPr lang="en-US" smtClean="0"/>
              <a:pPr/>
              <a:t>‹#›</a:t>
            </a:fld>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b="1" i="0">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3216365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4261CD-F97A-1647-B631-2B30B8C47D9A}" type="datetime1">
              <a:rPr lang="en-US" smtClean="0">
                <a:solidFill>
                  <a:srgbClr val="BACBC3"/>
                </a:solidFill>
              </a:rPr>
              <a:pPr/>
              <a:t>6/7/21</a:t>
            </a:fld>
            <a:endParaRPr lang="en-US" dirty="0">
              <a:solidFill>
                <a:srgbClr val="BACBC3"/>
              </a:solidFill>
            </a:endParaRPr>
          </a:p>
        </p:txBody>
      </p:sp>
      <p:sp>
        <p:nvSpPr>
          <p:cNvPr id="6" name="Footer Placeholder 5"/>
          <p:cNvSpPr>
            <a:spLocks noGrp="1"/>
          </p:cNvSpPr>
          <p:nvPr>
            <p:ph type="ftr" sz="quarter" idx="11"/>
          </p:nvPr>
        </p:nvSpPr>
        <p:spPr/>
        <p:txBody>
          <a:bodyPr/>
          <a:lstStyle/>
          <a:p>
            <a:r>
              <a:rPr lang="en-US" dirty="0">
                <a:solidFill>
                  <a:srgbClr val="BACBC3"/>
                </a:solidFill>
              </a:rPr>
              <a:t>DONALD DANFORTH PLANT SCIENCE CENTER </a:t>
            </a:r>
          </a:p>
        </p:txBody>
      </p:sp>
      <p:sp>
        <p:nvSpPr>
          <p:cNvPr id="7" name="Slide Number Placeholder 6"/>
          <p:cNvSpPr>
            <a:spLocks noGrp="1"/>
          </p:cNvSpPr>
          <p:nvPr>
            <p:ph type="sldNum" sz="quarter" idx="12"/>
          </p:nvPr>
        </p:nvSpPr>
        <p:spPr/>
        <p:txBody>
          <a:bodyPr/>
          <a:lstStyle/>
          <a:p>
            <a:fld id="{5638AE65-F4BE-7B43-ACF0-0C2447BBE3F1}" type="slidenum">
              <a:rPr lang="en-US" smtClean="0">
                <a:solidFill>
                  <a:srgbClr val="004968">
                    <a:alpha val="50000"/>
                  </a:srgbClr>
                </a:solidFill>
              </a:rPr>
              <a:pPr/>
              <a:t>‹#›</a:t>
            </a:fld>
            <a:endParaRPr lang="en-US" dirty="0">
              <a:solidFill>
                <a:srgbClr val="004968">
                  <a:alpha val="50000"/>
                </a:srgbClr>
              </a:solidFill>
            </a:endParaRPr>
          </a:p>
        </p:txBody>
      </p:sp>
    </p:spTree>
    <p:extLst>
      <p:ext uri="{BB962C8B-B14F-4D97-AF65-F5344CB8AC3E}">
        <p14:creationId xmlns:p14="http://schemas.microsoft.com/office/powerpoint/2010/main" val="42271607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019E8-7586-284F-B8C3-B6292F6E6FE4}" type="datetime1">
              <a:rPr lang="en-US" smtClean="0">
                <a:solidFill>
                  <a:srgbClr val="BACBC3"/>
                </a:solidFill>
              </a:rPr>
              <a:pPr/>
              <a:t>6/7/21</a:t>
            </a:fld>
            <a:endParaRPr lang="en-US" dirty="0">
              <a:solidFill>
                <a:srgbClr val="BACBC3"/>
              </a:solidFill>
            </a:endParaRPr>
          </a:p>
        </p:txBody>
      </p:sp>
      <p:sp>
        <p:nvSpPr>
          <p:cNvPr id="5" name="Footer Placeholder 4"/>
          <p:cNvSpPr>
            <a:spLocks noGrp="1"/>
          </p:cNvSpPr>
          <p:nvPr>
            <p:ph type="ftr" sz="quarter" idx="11"/>
          </p:nvPr>
        </p:nvSpPr>
        <p:spPr/>
        <p:txBody>
          <a:bodyPr/>
          <a:lstStyle/>
          <a:p>
            <a:r>
              <a:rPr lang="en-US" dirty="0">
                <a:solidFill>
                  <a:srgbClr val="BACBC3"/>
                </a:solidFill>
              </a:rPr>
              <a:t>DONALD DANFORTH PLANT SCIENCE CENTER </a:t>
            </a:r>
          </a:p>
        </p:txBody>
      </p:sp>
      <p:sp>
        <p:nvSpPr>
          <p:cNvPr id="6" name="Slide Number Placeholder 5"/>
          <p:cNvSpPr>
            <a:spLocks noGrp="1"/>
          </p:cNvSpPr>
          <p:nvPr>
            <p:ph type="sldNum" sz="quarter" idx="12"/>
          </p:nvPr>
        </p:nvSpPr>
        <p:spPr/>
        <p:txBody>
          <a:bodyPr/>
          <a:lstStyle/>
          <a:p>
            <a:fld id="{5638AE65-F4BE-7B43-ACF0-0C2447BBE3F1}" type="slidenum">
              <a:rPr lang="en-US" smtClean="0">
                <a:solidFill>
                  <a:srgbClr val="004968">
                    <a:alpha val="50000"/>
                  </a:srgbClr>
                </a:solidFill>
              </a:rPr>
              <a:pPr/>
              <a:t>‹#›</a:t>
            </a:fld>
            <a:endParaRPr lang="en-US" dirty="0">
              <a:solidFill>
                <a:srgbClr val="004968">
                  <a:alpha val="50000"/>
                </a:srgbClr>
              </a:solidFill>
            </a:endParaRPr>
          </a:p>
        </p:txBody>
      </p:sp>
    </p:spTree>
    <p:extLst>
      <p:ext uri="{BB962C8B-B14F-4D97-AF65-F5344CB8AC3E}">
        <p14:creationId xmlns:p14="http://schemas.microsoft.com/office/powerpoint/2010/main" val="29160606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7F9362-12FC-5943-8DC9-4A7CFEB1D1E5}" type="datetime1">
              <a:rPr lang="en-US" smtClean="0">
                <a:solidFill>
                  <a:srgbClr val="BACBC3"/>
                </a:solidFill>
              </a:rPr>
              <a:pPr/>
              <a:t>6/7/21</a:t>
            </a:fld>
            <a:endParaRPr lang="en-US" dirty="0">
              <a:solidFill>
                <a:srgbClr val="BACBC3"/>
              </a:solidFill>
            </a:endParaRPr>
          </a:p>
        </p:txBody>
      </p:sp>
      <p:sp>
        <p:nvSpPr>
          <p:cNvPr id="5" name="Footer Placeholder 4"/>
          <p:cNvSpPr>
            <a:spLocks noGrp="1"/>
          </p:cNvSpPr>
          <p:nvPr>
            <p:ph type="ftr" sz="quarter" idx="11"/>
          </p:nvPr>
        </p:nvSpPr>
        <p:spPr/>
        <p:txBody>
          <a:bodyPr/>
          <a:lstStyle/>
          <a:p>
            <a:r>
              <a:rPr lang="en-US" dirty="0">
                <a:solidFill>
                  <a:srgbClr val="BACBC3"/>
                </a:solidFill>
              </a:rPr>
              <a:t>DONALD DANFORTH PLANT SCIENCE CENTER </a:t>
            </a:r>
          </a:p>
        </p:txBody>
      </p:sp>
      <p:sp>
        <p:nvSpPr>
          <p:cNvPr id="6" name="Slide Number Placeholder 5"/>
          <p:cNvSpPr>
            <a:spLocks noGrp="1"/>
          </p:cNvSpPr>
          <p:nvPr>
            <p:ph type="sldNum" sz="quarter" idx="12"/>
          </p:nvPr>
        </p:nvSpPr>
        <p:spPr/>
        <p:txBody>
          <a:bodyPr/>
          <a:lstStyle/>
          <a:p>
            <a:fld id="{5638AE65-F4BE-7B43-ACF0-0C2447BBE3F1}" type="slidenum">
              <a:rPr lang="en-US" smtClean="0">
                <a:solidFill>
                  <a:srgbClr val="004968">
                    <a:alpha val="50000"/>
                  </a:srgbClr>
                </a:solidFill>
              </a:rPr>
              <a:pPr/>
              <a:t>‹#›</a:t>
            </a:fld>
            <a:endParaRPr lang="en-US" dirty="0">
              <a:solidFill>
                <a:srgbClr val="004968">
                  <a:alpha val="50000"/>
                </a:srgbClr>
              </a:solidFill>
            </a:endParaRPr>
          </a:p>
        </p:txBody>
      </p:sp>
    </p:spTree>
    <p:extLst>
      <p:ext uri="{BB962C8B-B14F-4D97-AF65-F5344CB8AC3E}">
        <p14:creationId xmlns:p14="http://schemas.microsoft.com/office/powerpoint/2010/main" val="5283083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6/7/21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7401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6/7/21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9920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6/7/21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9771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6/7/21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278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6/7/21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190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6/7/21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7552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6/7/21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02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E3156-5CCA-DC4B-AD46-326DF3BF4C32}" type="datetime1">
              <a:rPr lang="en-US" smtClean="0"/>
              <a:t>6/7/21</a:t>
            </a:fld>
            <a:endParaRPr lang="en-US" dirty="0"/>
          </a:p>
        </p:txBody>
      </p:sp>
      <p:sp>
        <p:nvSpPr>
          <p:cNvPr id="5" name="Footer Placeholder 4"/>
          <p:cNvSpPr>
            <a:spLocks noGrp="1"/>
          </p:cNvSpPr>
          <p:nvPr>
            <p:ph type="ftr" sz="quarter" idx="11"/>
          </p:nvPr>
        </p:nvSpPr>
        <p:spPr/>
        <p:txBody>
          <a:bodyPr/>
          <a:lstStyle/>
          <a:p>
            <a:r>
              <a:rPr lang="en-US" dirty="0"/>
              <a:t>DONALD DANFORTH PLANT SCIENCE CENTER </a:t>
            </a:r>
          </a:p>
        </p:txBody>
      </p:sp>
      <p:sp>
        <p:nvSpPr>
          <p:cNvPr id="6" name="Slide Number Placeholder 5"/>
          <p:cNvSpPr>
            <a:spLocks noGrp="1"/>
          </p:cNvSpPr>
          <p:nvPr>
            <p:ph type="sldNum" sz="quarter" idx="12"/>
          </p:nvPr>
        </p:nvSpPr>
        <p:spPr/>
        <p:txBody>
          <a:bodyPr/>
          <a:lstStyle/>
          <a:p>
            <a:fld id="{5638AE65-F4BE-7B43-ACF0-0C2447BBE3F1}" type="slidenum">
              <a:rPr lang="en-US" smtClean="0"/>
              <a:t>‹#›</a:t>
            </a:fld>
            <a:endParaRPr lang="en-US" dirty="0"/>
          </a:p>
        </p:txBody>
      </p:sp>
    </p:spTree>
    <p:extLst>
      <p:ext uri="{BB962C8B-B14F-4D97-AF65-F5344CB8AC3E}">
        <p14:creationId xmlns:p14="http://schemas.microsoft.com/office/powerpoint/2010/main" val="151303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6/7/21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0699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6/7/21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6604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6456F-F47D-4F25-8053-2A695DA0CA7D}" type="datetimeFigureOut">
              <a:rPr lang="en-US" smtClean="0"/>
              <a:t>6/7/21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552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C7379-69CC-4837-9905-BEBA22830C8A}" type="datetimeFigureOut">
              <a:rPr lang="en-US" smtClean="0"/>
              <a:t>6/7/21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56323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B8B7E-8AEE-4F10-BFEE-C999AD004D36}" type="datetimeFigureOut">
              <a:rPr lang="en-US" smtClean="0"/>
              <a:t>6/7/21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3163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300171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8596674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6/7/21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9166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6/7/21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008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0612E6-4390-044D-BAAF-3230FB4B420B}" type="datetime1">
              <a:rPr lang="en-US" smtClean="0"/>
              <a:t>6/7/21</a:t>
            </a:fld>
            <a:endParaRPr lang="en-US" dirty="0"/>
          </a:p>
        </p:txBody>
      </p:sp>
      <p:sp>
        <p:nvSpPr>
          <p:cNvPr id="6" name="Footer Placeholder 5"/>
          <p:cNvSpPr>
            <a:spLocks noGrp="1"/>
          </p:cNvSpPr>
          <p:nvPr>
            <p:ph type="ftr" sz="quarter" idx="11"/>
          </p:nvPr>
        </p:nvSpPr>
        <p:spPr/>
        <p:txBody>
          <a:bodyPr/>
          <a:lstStyle/>
          <a:p>
            <a:r>
              <a:rPr lang="en-US" dirty="0"/>
              <a:t>DONALD DANFORTH PLANT SCIENCE CENTER </a:t>
            </a:r>
          </a:p>
        </p:txBody>
      </p:sp>
      <p:sp>
        <p:nvSpPr>
          <p:cNvPr id="7" name="Slide Number Placeholder 6"/>
          <p:cNvSpPr>
            <a:spLocks noGrp="1"/>
          </p:cNvSpPr>
          <p:nvPr>
            <p:ph type="sldNum" sz="quarter" idx="12"/>
          </p:nvPr>
        </p:nvSpPr>
        <p:spPr/>
        <p:txBody>
          <a:bodyPr/>
          <a:lstStyle/>
          <a:p>
            <a:fld id="{5638AE65-F4BE-7B43-ACF0-0C2447BBE3F1}" type="slidenum">
              <a:rPr lang="en-US" smtClean="0"/>
              <a:t>‹#›</a:t>
            </a:fld>
            <a:endParaRPr lang="en-US" dirty="0"/>
          </a:p>
        </p:txBody>
      </p:sp>
    </p:spTree>
    <p:extLst>
      <p:ext uri="{BB962C8B-B14F-4D97-AF65-F5344CB8AC3E}">
        <p14:creationId xmlns:p14="http://schemas.microsoft.com/office/powerpoint/2010/main" val="362591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459A92-E690-004C-A340-0CE1926FCE27}" type="datetime1">
              <a:rPr lang="en-US" smtClean="0"/>
              <a:t>6/7/21</a:t>
            </a:fld>
            <a:endParaRPr lang="en-US" dirty="0"/>
          </a:p>
        </p:txBody>
      </p:sp>
      <p:sp>
        <p:nvSpPr>
          <p:cNvPr id="8" name="Footer Placeholder 7"/>
          <p:cNvSpPr>
            <a:spLocks noGrp="1"/>
          </p:cNvSpPr>
          <p:nvPr>
            <p:ph type="ftr" sz="quarter" idx="11"/>
          </p:nvPr>
        </p:nvSpPr>
        <p:spPr/>
        <p:txBody>
          <a:bodyPr/>
          <a:lstStyle/>
          <a:p>
            <a:r>
              <a:rPr lang="en-US" dirty="0"/>
              <a:t>DONALD DANFORTH PLANT SCIENCE CENTER </a:t>
            </a:r>
          </a:p>
        </p:txBody>
      </p:sp>
      <p:sp>
        <p:nvSpPr>
          <p:cNvPr id="9" name="Slide Number Placeholder 8"/>
          <p:cNvSpPr>
            <a:spLocks noGrp="1"/>
          </p:cNvSpPr>
          <p:nvPr>
            <p:ph type="sldNum" sz="quarter" idx="12"/>
          </p:nvPr>
        </p:nvSpPr>
        <p:spPr/>
        <p:txBody>
          <a:bodyPr/>
          <a:lstStyle/>
          <a:p>
            <a:fld id="{5638AE65-F4BE-7B43-ACF0-0C2447BBE3F1}" type="slidenum">
              <a:rPr lang="en-US" smtClean="0"/>
              <a:t>‹#›</a:t>
            </a:fld>
            <a:endParaRPr lang="en-US" dirty="0"/>
          </a:p>
        </p:txBody>
      </p:sp>
    </p:spTree>
    <p:extLst>
      <p:ext uri="{BB962C8B-B14F-4D97-AF65-F5344CB8AC3E}">
        <p14:creationId xmlns:p14="http://schemas.microsoft.com/office/powerpoint/2010/main" val="386114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D4CAA-B3DD-BB46-A8FE-2141823DFCD5}" type="datetime1">
              <a:rPr lang="en-US" smtClean="0"/>
              <a:t>6/7/21</a:t>
            </a:fld>
            <a:endParaRPr lang="en-US" dirty="0"/>
          </a:p>
        </p:txBody>
      </p:sp>
      <p:sp>
        <p:nvSpPr>
          <p:cNvPr id="4" name="Footer Placeholder 3"/>
          <p:cNvSpPr>
            <a:spLocks noGrp="1"/>
          </p:cNvSpPr>
          <p:nvPr>
            <p:ph type="ftr" sz="quarter" idx="11"/>
          </p:nvPr>
        </p:nvSpPr>
        <p:spPr/>
        <p:txBody>
          <a:bodyPr/>
          <a:lstStyle/>
          <a:p>
            <a:r>
              <a:rPr lang="en-US" dirty="0"/>
              <a:t>DONALD DANFORTH PLANT SCIENCE CENTER </a:t>
            </a:r>
          </a:p>
        </p:txBody>
      </p:sp>
      <p:sp>
        <p:nvSpPr>
          <p:cNvPr id="5" name="Slide Number Placeholder 4"/>
          <p:cNvSpPr>
            <a:spLocks noGrp="1"/>
          </p:cNvSpPr>
          <p:nvPr>
            <p:ph type="sldNum" sz="quarter" idx="12"/>
          </p:nvPr>
        </p:nvSpPr>
        <p:spPr/>
        <p:txBody>
          <a:bodyPr/>
          <a:lstStyle/>
          <a:p>
            <a:fld id="{5638AE65-F4BE-7B43-ACF0-0C2447BBE3F1}" type="slidenum">
              <a:rPr lang="en-US" smtClean="0"/>
              <a:t>‹#›</a:t>
            </a:fld>
            <a:endParaRPr lang="en-US" dirty="0"/>
          </a:p>
        </p:txBody>
      </p:sp>
    </p:spTree>
    <p:extLst>
      <p:ext uri="{BB962C8B-B14F-4D97-AF65-F5344CB8AC3E}">
        <p14:creationId xmlns:p14="http://schemas.microsoft.com/office/powerpoint/2010/main" val="170195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DFC29-A0DD-1945-9DC6-34993B1E0D95}" type="datetime1">
              <a:rPr lang="en-US" smtClean="0"/>
              <a:t>6/7/21</a:t>
            </a:fld>
            <a:endParaRPr lang="en-US" dirty="0"/>
          </a:p>
        </p:txBody>
      </p:sp>
      <p:sp>
        <p:nvSpPr>
          <p:cNvPr id="3" name="Footer Placeholder 2"/>
          <p:cNvSpPr>
            <a:spLocks noGrp="1"/>
          </p:cNvSpPr>
          <p:nvPr>
            <p:ph type="ftr" sz="quarter" idx="11"/>
          </p:nvPr>
        </p:nvSpPr>
        <p:spPr/>
        <p:txBody>
          <a:bodyPr/>
          <a:lstStyle/>
          <a:p>
            <a:r>
              <a:rPr lang="en-US" dirty="0"/>
              <a:t>DONALD DANFORTH PLANT SCIENCE CENTER </a:t>
            </a:r>
          </a:p>
        </p:txBody>
      </p:sp>
      <p:sp>
        <p:nvSpPr>
          <p:cNvPr id="4" name="Slide Number Placeholder 3"/>
          <p:cNvSpPr>
            <a:spLocks noGrp="1"/>
          </p:cNvSpPr>
          <p:nvPr>
            <p:ph type="sldNum" sz="quarter" idx="12"/>
          </p:nvPr>
        </p:nvSpPr>
        <p:spPr/>
        <p:txBody>
          <a:bodyPr/>
          <a:lstStyle/>
          <a:p>
            <a:fld id="{5638AE65-F4BE-7B43-ACF0-0C2447BBE3F1}" type="slidenum">
              <a:rPr lang="en-US" smtClean="0"/>
              <a:t>‹#›</a:t>
            </a:fld>
            <a:endParaRPr lang="en-US" dirty="0"/>
          </a:p>
        </p:txBody>
      </p:sp>
    </p:spTree>
    <p:extLst>
      <p:ext uri="{BB962C8B-B14F-4D97-AF65-F5344CB8AC3E}">
        <p14:creationId xmlns:p14="http://schemas.microsoft.com/office/powerpoint/2010/main" val="344072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5453BB-10AE-E14C-BEA4-7979FA7EAF27}" type="datetime1">
              <a:rPr lang="en-US" smtClean="0"/>
              <a:t>6/7/21</a:t>
            </a:fld>
            <a:endParaRPr lang="en-US" dirty="0"/>
          </a:p>
        </p:txBody>
      </p:sp>
      <p:sp>
        <p:nvSpPr>
          <p:cNvPr id="6" name="Footer Placeholder 5"/>
          <p:cNvSpPr>
            <a:spLocks noGrp="1"/>
          </p:cNvSpPr>
          <p:nvPr>
            <p:ph type="ftr" sz="quarter" idx="11"/>
          </p:nvPr>
        </p:nvSpPr>
        <p:spPr/>
        <p:txBody>
          <a:bodyPr/>
          <a:lstStyle/>
          <a:p>
            <a:r>
              <a:rPr lang="en-US" dirty="0"/>
              <a:t>DONALD DANFORTH PLANT SCIENCE CENTER </a:t>
            </a:r>
          </a:p>
        </p:txBody>
      </p:sp>
      <p:sp>
        <p:nvSpPr>
          <p:cNvPr id="7" name="Slide Number Placeholder 6"/>
          <p:cNvSpPr>
            <a:spLocks noGrp="1"/>
          </p:cNvSpPr>
          <p:nvPr>
            <p:ph type="sldNum" sz="quarter" idx="12"/>
          </p:nvPr>
        </p:nvSpPr>
        <p:spPr/>
        <p:txBody>
          <a:bodyPr/>
          <a:lstStyle/>
          <a:p>
            <a:fld id="{5638AE65-F4BE-7B43-ACF0-0C2447BBE3F1}" type="slidenum">
              <a:rPr lang="en-US" smtClean="0"/>
              <a:t>‹#›</a:t>
            </a:fld>
            <a:endParaRPr lang="en-US" dirty="0"/>
          </a:p>
        </p:txBody>
      </p:sp>
    </p:spTree>
    <p:extLst>
      <p:ext uri="{BB962C8B-B14F-4D97-AF65-F5344CB8AC3E}">
        <p14:creationId xmlns:p14="http://schemas.microsoft.com/office/powerpoint/2010/main" val="306436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4261CD-F97A-1647-B631-2B30B8C47D9A}" type="datetime1">
              <a:rPr lang="en-US" smtClean="0"/>
              <a:t>6/7/21</a:t>
            </a:fld>
            <a:endParaRPr lang="en-US" dirty="0"/>
          </a:p>
        </p:txBody>
      </p:sp>
      <p:sp>
        <p:nvSpPr>
          <p:cNvPr id="6" name="Footer Placeholder 5"/>
          <p:cNvSpPr>
            <a:spLocks noGrp="1"/>
          </p:cNvSpPr>
          <p:nvPr>
            <p:ph type="ftr" sz="quarter" idx="11"/>
          </p:nvPr>
        </p:nvSpPr>
        <p:spPr/>
        <p:txBody>
          <a:bodyPr/>
          <a:lstStyle/>
          <a:p>
            <a:r>
              <a:rPr lang="en-US" dirty="0"/>
              <a:t>DONALD DANFORTH PLANT SCIENCE CENTER </a:t>
            </a:r>
          </a:p>
        </p:txBody>
      </p:sp>
      <p:sp>
        <p:nvSpPr>
          <p:cNvPr id="7" name="Slide Number Placeholder 6"/>
          <p:cNvSpPr>
            <a:spLocks noGrp="1"/>
          </p:cNvSpPr>
          <p:nvPr>
            <p:ph type="sldNum" sz="quarter" idx="12"/>
          </p:nvPr>
        </p:nvSpPr>
        <p:spPr/>
        <p:txBody>
          <a:bodyPr/>
          <a:lstStyle/>
          <a:p>
            <a:fld id="{5638AE65-F4BE-7B43-ACF0-0C2447BBE3F1}" type="slidenum">
              <a:rPr lang="en-US" smtClean="0"/>
              <a:t>‹#›</a:t>
            </a:fld>
            <a:endParaRPr lang="en-US" dirty="0"/>
          </a:p>
        </p:txBody>
      </p:sp>
    </p:spTree>
    <p:extLst>
      <p:ext uri="{BB962C8B-B14F-4D97-AF65-F5344CB8AC3E}">
        <p14:creationId xmlns:p14="http://schemas.microsoft.com/office/powerpoint/2010/main" val="253416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67" b="0" i="0">
                <a:solidFill>
                  <a:schemeClr val="accent6"/>
                </a:solidFill>
                <a:latin typeface="Arial" panose="020B0604020202020204" pitchFamily="34" charset="0"/>
              </a:defRPr>
            </a:lvl1pPr>
          </a:lstStyle>
          <a:p>
            <a:fld id="{DFC7AFC1-2119-CB45-802B-E19E8C3D1394}" type="datetime1">
              <a:rPr lang="en-US" smtClean="0"/>
              <a:pPr/>
              <a:t>6/7/21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67" b="0" i="0">
                <a:solidFill>
                  <a:schemeClr val="accent6"/>
                </a:solidFill>
                <a:latin typeface="Arial" panose="020B0604020202020204" pitchFamily="34" charset="0"/>
              </a:defRPr>
            </a:lvl1pPr>
          </a:lstStyle>
          <a:p>
            <a:r>
              <a:rPr lang="en-US" dirty="0"/>
              <a:t>DONALD DANFORTH PLANT SCIENCE CENTER </a:t>
            </a:r>
          </a:p>
        </p:txBody>
      </p:sp>
      <p:sp>
        <p:nvSpPr>
          <p:cNvPr id="6" name="Slide Number Placeholder 5"/>
          <p:cNvSpPr>
            <a:spLocks noGrp="1"/>
          </p:cNvSpPr>
          <p:nvPr>
            <p:ph type="sldNum" sz="quarter" idx="4"/>
          </p:nvPr>
        </p:nvSpPr>
        <p:spPr>
          <a:xfrm>
            <a:off x="9005711" y="6356351"/>
            <a:ext cx="2743200" cy="365125"/>
          </a:xfrm>
          <a:prstGeom prst="rect">
            <a:avLst/>
          </a:prstGeom>
        </p:spPr>
        <p:txBody>
          <a:bodyPr vert="horz" lIns="91440" tIns="45720" rIns="91440" bIns="45720" rtlCol="0" anchor="ctr"/>
          <a:lstStyle>
            <a:lvl1pPr algn="r">
              <a:defRPr sz="1067" b="0" i="0">
                <a:solidFill>
                  <a:schemeClr val="accent2">
                    <a:alpha val="50000"/>
                  </a:schemeClr>
                </a:solidFill>
                <a:latin typeface="Arial" panose="020B0604020202020204" pitchFamily="34" charset="0"/>
              </a:defRPr>
            </a:lvl1pPr>
          </a:lstStyle>
          <a:p>
            <a:fld id="{5638AE65-F4BE-7B43-ACF0-0C2447BBE3F1}" type="slidenum">
              <a:rPr lang="en-US" smtClean="0"/>
              <a:pPr/>
              <a:t>‹#›</a:t>
            </a:fld>
            <a:endParaRPr lang="en-US" dirty="0"/>
          </a:p>
        </p:txBody>
      </p:sp>
    </p:spTree>
    <p:extLst>
      <p:ext uri="{BB962C8B-B14F-4D97-AF65-F5344CB8AC3E}">
        <p14:creationId xmlns:p14="http://schemas.microsoft.com/office/powerpoint/2010/main" val="4246512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377" rtl="0" eaLnBrk="1" latinLnBrk="0" hangingPunct="1">
        <a:lnSpc>
          <a:spcPct val="90000"/>
        </a:lnSpc>
        <a:spcBef>
          <a:spcPct val="0"/>
        </a:spcBef>
        <a:buNone/>
        <a:defRPr sz="3200" b="1" i="0" kern="1200">
          <a:solidFill>
            <a:schemeClr val="accent2"/>
          </a:solidFill>
          <a:latin typeface="Georgia" panose="02040502050405020303" pitchFamily="18" charset="0"/>
          <a:ea typeface="+mj-ea"/>
          <a:cs typeface="+mj-cs"/>
        </a:defRPr>
      </a:lvl1pPr>
    </p:titleStyle>
    <p:bodyStyle>
      <a:lvl1pPr marL="228594" indent="-228594" algn="l" defTabSz="914377" rtl="0" eaLnBrk="1" latinLnBrk="0" hangingPunct="1">
        <a:lnSpc>
          <a:spcPct val="90000"/>
        </a:lnSpc>
        <a:spcBef>
          <a:spcPts val="1000"/>
        </a:spcBef>
        <a:buClr>
          <a:schemeClr val="accent3"/>
        </a:buClr>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Clr>
          <a:schemeClr val="accent3"/>
        </a:buClr>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Clr>
          <a:schemeClr val="accent3"/>
        </a:buClr>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67" b="0" i="0">
                <a:solidFill>
                  <a:schemeClr val="accent6"/>
                </a:solidFill>
                <a:latin typeface="Arial" panose="020B0604020202020204" pitchFamily="34" charset="0"/>
              </a:defRPr>
            </a:lvl1pPr>
          </a:lstStyle>
          <a:p>
            <a:pPr defTabSz="609585"/>
            <a:fld id="{DFC7AFC1-2119-CB45-802B-E19E8C3D1394}" type="datetime1">
              <a:rPr lang="en-US" smtClean="0">
                <a:solidFill>
                  <a:srgbClr val="BACBC3"/>
                </a:solidFill>
              </a:rPr>
              <a:pPr defTabSz="609585"/>
              <a:t>6/7/21</a:t>
            </a:fld>
            <a:endParaRPr lang="en-US" dirty="0">
              <a:solidFill>
                <a:srgbClr val="BACBC3"/>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67" b="0" i="0">
                <a:solidFill>
                  <a:schemeClr val="accent6"/>
                </a:solidFill>
                <a:latin typeface="Arial" panose="020B0604020202020204" pitchFamily="34" charset="0"/>
              </a:defRPr>
            </a:lvl1pPr>
          </a:lstStyle>
          <a:p>
            <a:pPr defTabSz="609585"/>
            <a:r>
              <a:rPr lang="en-US">
                <a:solidFill>
                  <a:srgbClr val="BACBC3"/>
                </a:solidFill>
              </a:rPr>
              <a:t>DONALD DANFORTH PLANT SCIENCE CENTER </a:t>
            </a:r>
            <a:endParaRPr lang="en-US" dirty="0">
              <a:solidFill>
                <a:srgbClr val="BACBC3"/>
              </a:solidFill>
            </a:endParaRPr>
          </a:p>
        </p:txBody>
      </p:sp>
      <p:sp>
        <p:nvSpPr>
          <p:cNvPr id="6" name="Slide Number Placeholder 5"/>
          <p:cNvSpPr>
            <a:spLocks noGrp="1"/>
          </p:cNvSpPr>
          <p:nvPr>
            <p:ph type="sldNum" sz="quarter" idx="4"/>
          </p:nvPr>
        </p:nvSpPr>
        <p:spPr>
          <a:xfrm>
            <a:off x="9005711" y="6356351"/>
            <a:ext cx="2743200" cy="365125"/>
          </a:xfrm>
          <a:prstGeom prst="rect">
            <a:avLst/>
          </a:prstGeom>
        </p:spPr>
        <p:txBody>
          <a:bodyPr vert="horz" lIns="91440" tIns="45720" rIns="91440" bIns="45720" rtlCol="0" anchor="ctr"/>
          <a:lstStyle>
            <a:lvl1pPr algn="r">
              <a:defRPr sz="1067" b="0" i="0">
                <a:solidFill>
                  <a:schemeClr val="accent2">
                    <a:alpha val="50000"/>
                  </a:schemeClr>
                </a:solidFill>
                <a:latin typeface="Arial" panose="020B0604020202020204" pitchFamily="34" charset="0"/>
              </a:defRPr>
            </a:lvl1pPr>
          </a:lstStyle>
          <a:p>
            <a:pPr defTabSz="609585"/>
            <a:fld id="{5638AE65-F4BE-7B43-ACF0-0C2447BBE3F1}" type="slidenum">
              <a:rPr lang="en-US" smtClean="0">
                <a:solidFill>
                  <a:srgbClr val="004968">
                    <a:alpha val="50000"/>
                  </a:srgbClr>
                </a:solidFill>
              </a:rPr>
              <a:pPr defTabSz="609585"/>
              <a:t>‹#›</a:t>
            </a:fld>
            <a:endParaRPr lang="en-US" dirty="0">
              <a:solidFill>
                <a:srgbClr val="004968">
                  <a:alpha val="50000"/>
                </a:srgbClr>
              </a:solidFill>
            </a:endParaRPr>
          </a:p>
        </p:txBody>
      </p:sp>
    </p:spTree>
    <p:extLst>
      <p:ext uri="{BB962C8B-B14F-4D97-AF65-F5344CB8AC3E}">
        <p14:creationId xmlns:p14="http://schemas.microsoft.com/office/powerpoint/2010/main" val="28316885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l" defTabSz="914377" rtl="0" eaLnBrk="1" latinLnBrk="0" hangingPunct="1">
        <a:lnSpc>
          <a:spcPct val="90000"/>
        </a:lnSpc>
        <a:spcBef>
          <a:spcPct val="0"/>
        </a:spcBef>
        <a:buNone/>
        <a:defRPr sz="3200" b="1" i="0" kern="1200">
          <a:solidFill>
            <a:schemeClr val="accent2"/>
          </a:solidFill>
          <a:latin typeface="Georgia" panose="02040502050405020303" pitchFamily="18" charset="0"/>
          <a:ea typeface="+mj-ea"/>
          <a:cs typeface="+mj-cs"/>
        </a:defRPr>
      </a:lvl1pPr>
    </p:titleStyle>
    <p:bodyStyle>
      <a:lvl1pPr marL="228594" indent="-228594" algn="l" defTabSz="914377" rtl="0" eaLnBrk="1" latinLnBrk="0" hangingPunct="1">
        <a:lnSpc>
          <a:spcPct val="90000"/>
        </a:lnSpc>
        <a:spcBef>
          <a:spcPts val="1000"/>
        </a:spcBef>
        <a:buClr>
          <a:schemeClr val="accent3"/>
        </a:buClr>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Clr>
          <a:schemeClr val="accent3"/>
        </a:buClr>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Clr>
          <a:schemeClr val="accent3"/>
        </a:buClr>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CF1133-3259-4C45-BABA-5B62D9C6F78D}" type="datetimeFigureOut">
              <a:rPr lang="en-US" smtClean="0"/>
              <a:t>6/7/21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36085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5AABF5A-FA3F-D249-A67C-F42462D568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5664972">
            <a:off x="6334318" y="-1321326"/>
            <a:ext cx="3776199" cy="4669020"/>
          </a:xfrm>
          <a:prstGeom prst="rect">
            <a:avLst/>
          </a:prstGeom>
        </p:spPr>
      </p:pic>
      <p:cxnSp>
        <p:nvCxnSpPr>
          <p:cNvPr id="18" name="Straight Connector 17">
            <a:extLst>
              <a:ext uri="{FF2B5EF4-FFF2-40B4-BE49-F238E27FC236}">
                <a16:creationId xmlns:a16="http://schemas.microsoft.com/office/drawing/2014/main" id="{D20C79BA-C4CA-7248-88DB-620FE7BAD6C6}"/>
              </a:ext>
            </a:extLst>
          </p:cNvPr>
          <p:cNvCxnSpPr>
            <a:cxnSpLocks/>
          </p:cNvCxnSpPr>
          <p:nvPr/>
        </p:nvCxnSpPr>
        <p:spPr>
          <a:xfrm>
            <a:off x="508001" y="2302064"/>
            <a:ext cx="734699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A0AFB5-0718-BF46-A13C-BBBFE38A4AD0}"/>
              </a:ext>
            </a:extLst>
          </p:cNvPr>
          <p:cNvSpPr txBox="1">
            <a:spLocks noChangeArrowheads="1"/>
          </p:cNvSpPr>
          <p:nvPr/>
        </p:nvSpPr>
        <p:spPr bwMode="auto">
          <a:xfrm>
            <a:off x="507999" y="3120044"/>
            <a:ext cx="2338324" cy="2259593"/>
          </a:xfrm>
          <a:prstGeom prst="rect">
            <a:avLst/>
          </a:prstGeom>
          <a:noFill/>
          <a:ln>
            <a:noFill/>
          </a:ln>
        </p:spPr>
        <p:txBody>
          <a:bodyPr wrap="square">
            <a:spAutoFit/>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9pPr>
          </a:lstStyle>
          <a:p>
            <a:pPr defTabSz="609570">
              <a:lnSpc>
                <a:spcPts val="1467"/>
              </a:lnSpc>
              <a:spcBef>
                <a:spcPts val="267"/>
              </a:spcBef>
              <a:defRPr/>
            </a:pPr>
            <a:r>
              <a:rPr lang="en-US" altLang="en-US" sz="1467" dirty="0">
                <a:solidFill>
                  <a:srgbClr val="3CA8D5"/>
                </a:solidFill>
                <a:latin typeface="Arial" panose="020B0604020202020204" pitchFamily="34" charset="0"/>
              </a:rPr>
              <a:t>ACCESS TO MARKET</a:t>
            </a:r>
            <a:endParaRPr lang="en-US" altLang="en-US" sz="1467" dirty="0">
              <a:solidFill>
                <a:srgbClr val="000000"/>
              </a:solidFill>
              <a:latin typeface="Arial" panose="020B0604020202020204" pitchFamily="34" charset="0"/>
            </a:endParaRPr>
          </a:p>
          <a:p>
            <a:pPr defTabSz="609570">
              <a:lnSpc>
                <a:spcPts val="1467"/>
              </a:lnSpc>
              <a:spcBef>
                <a:spcPts val="400"/>
              </a:spcBef>
              <a:defRPr/>
            </a:pPr>
            <a:r>
              <a:rPr lang="en-US" altLang="en-US" sz="1333" dirty="0">
                <a:solidFill>
                  <a:srgbClr val="000000"/>
                </a:solidFill>
                <a:latin typeface="Arial" panose="020B0604020202020204" pitchFamily="34" charset="0"/>
              </a:rPr>
              <a:t>Within 500 mile radius, 50% US ag production</a:t>
            </a:r>
          </a:p>
          <a:p>
            <a:pPr defTabSz="609570">
              <a:lnSpc>
                <a:spcPts val="1467"/>
              </a:lnSpc>
              <a:spcBef>
                <a:spcPts val="267"/>
              </a:spcBef>
              <a:defRPr/>
            </a:pPr>
            <a:r>
              <a:rPr lang="en-US" altLang="en-US" sz="1333" dirty="0">
                <a:solidFill>
                  <a:srgbClr val="000000"/>
                </a:solidFill>
                <a:latin typeface="Arial" panose="020B0604020202020204" pitchFamily="34" charset="0"/>
              </a:rPr>
              <a:t>$88 Billion MO industry</a:t>
            </a:r>
          </a:p>
          <a:p>
            <a:pPr defTabSz="609570">
              <a:lnSpc>
                <a:spcPts val="1467"/>
              </a:lnSpc>
              <a:spcBef>
                <a:spcPts val="267"/>
              </a:spcBef>
              <a:defRPr/>
            </a:pPr>
            <a:r>
              <a:rPr lang="en-US" altLang="en-US" sz="1333" dirty="0">
                <a:solidFill>
                  <a:srgbClr val="000000"/>
                </a:solidFill>
                <a:latin typeface="Arial" panose="020B0604020202020204" pitchFamily="34" charset="0"/>
              </a:rPr>
              <a:t>National HQ of</a:t>
            </a:r>
          </a:p>
          <a:p>
            <a:pPr defTabSz="609570">
              <a:lnSpc>
                <a:spcPts val="1467"/>
              </a:lnSpc>
              <a:spcBef>
                <a:spcPts val="267"/>
              </a:spcBef>
              <a:defRPr/>
            </a:pPr>
            <a:r>
              <a:rPr lang="en-US" altLang="en-US" sz="1333" dirty="0">
                <a:solidFill>
                  <a:srgbClr val="000000"/>
                </a:solidFill>
                <a:latin typeface="Arial" panose="020B0604020202020204" pitchFamily="34" charset="0"/>
              </a:rPr>
              <a:t>National Corn Growers</a:t>
            </a:r>
          </a:p>
          <a:p>
            <a:pPr defTabSz="609570">
              <a:lnSpc>
                <a:spcPts val="1467"/>
              </a:lnSpc>
              <a:spcBef>
                <a:spcPts val="267"/>
              </a:spcBef>
              <a:defRPr/>
            </a:pPr>
            <a:r>
              <a:rPr lang="en-US" altLang="en-US" sz="1333" dirty="0">
                <a:solidFill>
                  <a:srgbClr val="000000"/>
                </a:solidFill>
                <a:latin typeface="Arial" panose="020B0604020202020204" pitchFamily="34" charset="0"/>
              </a:rPr>
              <a:t>American Soybean Association</a:t>
            </a:r>
          </a:p>
          <a:p>
            <a:pPr defTabSz="609570">
              <a:lnSpc>
                <a:spcPts val="1467"/>
              </a:lnSpc>
              <a:spcBef>
                <a:spcPts val="267"/>
              </a:spcBef>
              <a:defRPr/>
            </a:pPr>
            <a:r>
              <a:rPr lang="en-US" altLang="en-US" sz="1333" dirty="0">
                <a:solidFill>
                  <a:srgbClr val="000000"/>
                </a:solidFill>
                <a:latin typeface="Arial" panose="020B0604020202020204" pitchFamily="34" charset="0"/>
              </a:rPr>
              <a:t>US Farmers and Ranchers in Action</a:t>
            </a:r>
          </a:p>
        </p:txBody>
      </p:sp>
      <p:sp>
        <p:nvSpPr>
          <p:cNvPr id="5" name="TextBox 4">
            <a:extLst>
              <a:ext uri="{FF2B5EF4-FFF2-40B4-BE49-F238E27FC236}">
                <a16:creationId xmlns:a16="http://schemas.microsoft.com/office/drawing/2014/main" id="{1B3C7D12-A8AE-4F4C-A92B-4FFCD53D633C}"/>
              </a:ext>
            </a:extLst>
          </p:cNvPr>
          <p:cNvSpPr txBox="1">
            <a:spLocks noChangeArrowheads="1"/>
          </p:cNvSpPr>
          <p:nvPr/>
        </p:nvSpPr>
        <p:spPr bwMode="auto">
          <a:xfrm>
            <a:off x="5041124" y="3120044"/>
            <a:ext cx="2047833" cy="164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defRPr>
                <a:solidFill>
                  <a:schemeClr val="tx1"/>
                </a:solidFill>
                <a:latin typeface="Calibri" panose="020F0502020204030204" pitchFamily="34" charset="0"/>
                <a:ea typeface="ヒラギノ角ゴ Pro W3" panose="020B0300000000000000" pitchFamily="34" charset="-128"/>
              </a:defRPr>
            </a:lvl1pPr>
            <a:lvl2pPr marL="742950" indent="-285750" defTabSz="455613">
              <a:defRPr>
                <a:solidFill>
                  <a:schemeClr val="tx1"/>
                </a:solidFill>
                <a:latin typeface="Calibri" panose="020F0502020204030204" pitchFamily="34" charset="0"/>
                <a:ea typeface="ヒラギノ角ゴ Pro W3" panose="020B0300000000000000" pitchFamily="34" charset="-128"/>
              </a:defRPr>
            </a:lvl2pPr>
            <a:lvl3pPr marL="1143000" indent="-228600" defTabSz="455613">
              <a:defRPr>
                <a:solidFill>
                  <a:schemeClr val="tx1"/>
                </a:solidFill>
                <a:latin typeface="Calibri" panose="020F0502020204030204" pitchFamily="34" charset="0"/>
                <a:ea typeface="ヒラギノ角ゴ Pro W3" panose="020B0300000000000000" pitchFamily="34" charset="-128"/>
              </a:defRPr>
            </a:lvl3pPr>
            <a:lvl4pPr marL="1600200" indent="-228600" defTabSz="455613">
              <a:defRPr>
                <a:solidFill>
                  <a:schemeClr val="tx1"/>
                </a:solidFill>
                <a:latin typeface="Calibri" panose="020F0502020204030204" pitchFamily="34" charset="0"/>
                <a:ea typeface="ヒラギノ角ゴ Pro W3" panose="020B0300000000000000" pitchFamily="34" charset="-128"/>
              </a:defRPr>
            </a:lvl4pPr>
            <a:lvl5pPr marL="2057400" indent="-228600" defTabSz="455613">
              <a:defRPr>
                <a:solidFill>
                  <a:schemeClr val="tx1"/>
                </a:solidFill>
                <a:latin typeface="Calibri" panose="020F0502020204030204" pitchFamily="34" charset="0"/>
                <a:ea typeface="ヒラギノ角ゴ Pro W3" panose="020B0300000000000000"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9pPr>
          </a:lstStyle>
          <a:p>
            <a:pPr defTabSz="607469">
              <a:lnSpc>
                <a:spcPts val="1467"/>
              </a:lnSpc>
              <a:spcBef>
                <a:spcPts val="267"/>
              </a:spcBef>
              <a:defRPr/>
            </a:pPr>
            <a:r>
              <a:rPr lang="en-US" altLang="en-US" sz="1467" dirty="0">
                <a:solidFill>
                  <a:srgbClr val="3CA8D5"/>
                </a:solidFill>
                <a:latin typeface="Arial" panose="020B0604020202020204" pitchFamily="34" charset="0"/>
              </a:rPr>
              <a:t>TALENT</a:t>
            </a:r>
            <a:endParaRPr lang="en-US" altLang="en-US" sz="1467" dirty="0">
              <a:solidFill>
                <a:srgbClr val="000000"/>
              </a:solidFill>
              <a:latin typeface="Arial" panose="020B0604020202020204" pitchFamily="34" charset="0"/>
            </a:endParaRPr>
          </a:p>
          <a:p>
            <a:pPr defTabSz="607469">
              <a:lnSpc>
                <a:spcPts val="1467"/>
              </a:lnSpc>
              <a:spcBef>
                <a:spcPts val="400"/>
              </a:spcBef>
              <a:defRPr/>
            </a:pPr>
            <a:r>
              <a:rPr lang="en-US" altLang="en-US" sz="1333" dirty="0">
                <a:solidFill>
                  <a:srgbClr val="000000"/>
                </a:solidFill>
                <a:latin typeface="Arial" panose="020B0604020202020204" pitchFamily="34" charset="0"/>
              </a:rPr>
              <a:t>1,000+ Plant Science PhDs</a:t>
            </a:r>
          </a:p>
          <a:p>
            <a:pPr defTabSz="607469">
              <a:lnSpc>
                <a:spcPts val="1467"/>
              </a:lnSpc>
              <a:spcBef>
                <a:spcPts val="267"/>
              </a:spcBef>
              <a:defRPr/>
            </a:pPr>
            <a:r>
              <a:rPr lang="en-US" altLang="en-US" sz="1333" dirty="0">
                <a:solidFill>
                  <a:srgbClr val="000000"/>
                </a:solidFill>
                <a:latin typeface="Arial" panose="020B0604020202020204" pitchFamily="34" charset="0"/>
              </a:rPr>
              <a:t>Education and Training</a:t>
            </a:r>
          </a:p>
          <a:p>
            <a:pPr defTabSz="607469">
              <a:lnSpc>
                <a:spcPts val="1467"/>
              </a:lnSpc>
              <a:spcBef>
                <a:spcPts val="267"/>
              </a:spcBef>
              <a:defRPr/>
            </a:pPr>
            <a:r>
              <a:rPr lang="en-US" altLang="en-US" sz="1333" dirty="0">
                <a:solidFill>
                  <a:srgbClr val="000000"/>
                </a:solidFill>
                <a:latin typeface="Arial" panose="020B0604020202020204" pitchFamily="34" charset="0"/>
              </a:rPr>
              <a:t>Skilled Labor</a:t>
            </a:r>
          </a:p>
          <a:p>
            <a:pPr defTabSz="607469">
              <a:lnSpc>
                <a:spcPts val="1467"/>
              </a:lnSpc>
              <a:spcBef>
                <a:spcPts val="267"/>
              </a:spcBef>
              <a:defRPr/>
            </a:pPr>
            <a:r>
              <a:rPr lang="en-US" altLang="en-US" sz="1333" dirty="0">
                <a:solidFill>
                  <a:srgbClr val="000000"/>
                </a:solidFill>
                <a:latin typeface="Arial" panose="020B0604020202020204" pitchFamily="34" charset="0"/>
              </a:rPr>
              <a:t>Culture</a:t>
            </a:r>
          </a:p>
          <a:p>
            <a:pPr defTabSz="607469">
              <a:lnSpc>
                <a:spcPts val="1467"/>
              </a:lnSpc>
              <a:spcBef>
                <a:spcPts val="267"/>
              </a:spcBef>
              <a:defRPr/>
            </a:pPr>
            <a:r>
              <a:rPr lang="en-US" altLang="en-US" sz="1333" dirty="0">
                <a:solidFill>
                  <a:srgbClr val="000000"/>
                </a:solidFill>
                <a:latin typeface="Arial" panose="020B0604020202020204" pitchFamily="34" charset="0"/>
              </a:rPr>
              <a:t>Accelerators</a:t>
            </a:r>
          </a:p>
        </p:txBody>
      </p:sp>
      <p:sp>
        <p:nvSpPr>
          <p:cNvPr id="6" name="TextBox 5">
            <a:extLst>
              <a:ext uri="{FF2B5EF4-FFF2-40B4-BE49-F238E27FC236}">
                <a16:creationId xmlns:a16="http://schemas.microsoft.com/office/drawing/2014/main" id="{6DFC3F57-EB56-8B4A-926E-A25AFF470879}"/>
              </a:ext>
            </a:extLst>
          </p:cNvPr>
          <p:cNvSpPr txBox="1">
            <a:spLocks noChangeArrowheads="1"/>
          </p:cNvSpPr>
          <p:nvPr/>
        </p:nvSpPr>
        <p:spPr bwMode="auto">
          <a:xfrm>
            <a:off x="2846325" y="3120045"/>
            <a:ext cx="204304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defRPr>
                <a:solidFill>
                  <a:schemeClr val="tx1"/>
                </a:solidFill>
                <a:latin typeface="Calibri" panose="020F0502020204030204" pitchFamily="34" charset="0"/>
                <a:ea typeface="ヒラギノ角ゴ Pro W3" panose="020B0300000000000000" pitchFamily="34" charset="-128"/>
              </a:defRPr>
            </a:lvl1pPr>
            <a:lvl2pPr marL="742950" indent="-285750" defTabSz="455613">
              <a:defRPr>
                <a:solidFill>
                  <a:schemeClr val="tx1"/>
                </a:solidFill>
                <a:latin typeface="Calibri" panose="020F0502020204030204" pitchFamily="34" charset="0"/>
                <a:ea typeface="ヒラギノ角ゴ Pro W3" panose="020B0300000000000000" pitchFamily="34" charset="-128"/>
              </a:defRPr>
            </a:lvl2pPr>
            <a:lvl3pPr marL="1143000" indent="-228600" defTabSz="455613">
              <a:defRPr>
                <a:solidFill>
                  <a:schemeClr val="tx1"/>
                </a:solidFill>
                <a:latin typeface="Calibri" panose="020F0502020204030204" pitchFamily="34" charset="0"/>
                <a:ea typeface="ヒラギノ角ゴ Pro W3" panose="020B0300000000000000" pitchFamily="34" charset="-128"/>
              </a:defRPr>
            </a:lvl3pPr>
            <a:lvl4pPr marL="1600200" indent="-228600" defTabSz="455613">
              <a:defRPr>
                <a:solidFill>
                  <a:schemeClr val="tx1"/>
                </a:solidFill>
                <a:latin typeface="Calibri" panose="020F0502020204030204" pitchFamily="34" charset="0"/>
                <a:ea typeface="ヒラギノ角ゴ Pro W3" panose="020B0300000000000000" pitchFamily="34" charset="-128"/>
              </a:defRPr>
            </a:lvl4pPr>
            <a:lvl5pPr marL="2057400" indent="-228600" defTabSz="455613">
              <a:defRPr>
                <a:solidFill>
                  <a:schemeClr val="tx1"/>
                </a:solidFill>
                <a:latin typeface="Calibri" panose="020F0502020204030204" pitchFamily="34" charset="0"/>
                <a:ea typeface="ヒラギノ角ゴ Pro W3" panose="020B0300000000000000"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9pPr>
          </a:lstStyle>
          <a:p>
            <a:pPr defTabSz="607469">
              <a:lnSpc>
                <a:spcPts val="1467"/>
              </a:lnSpc>
              <a:spcBef>
                <a:spcPts val="267"/>
              </a:spcBef>
              <a:defRPr/>
            </a:pPr>
            <a:r>
              <a:rPr lang="en-US" altLang="en-US" sz="1467" dirty="0">
                <a:solidFill>
                  <a:srgbClr val="3CA8D5"/>
                </a:solidFill>
                <a:latin typeface="Arial" panose="020B0604020202020204" pitchFamily="34" charset="0"/>
              </a:rPr>
              <a:t>INVENTIONS</a:t>
            </a:r>
            <a:endParaRPr lang="en-US" altLang="en-US" sz="1467" dirty="0">
              <a:solidFill>
                <a:srgbClr val="000000"/>
              </a:solidFill>
              <a:latin typeface="Arial" panose="020B0604020202020204" pitchFamily="34" charset="0"/>
            </a:endParaRPr>
          </a:p>
          <a:p>
            <a:pPr defTabSz="607469">
              <a:lnSpc>
                <a:spcPts val="1467"/>
              </a:lnSpc>
              <a:spcBef>
                <a:spcPts val="400"/>
              </a:spcBef>
              <a:defRPr/>
            </a:pPr>
            <a:r>
              <a:rPr lang="en-US" altLang="en-US" sz="1333" dirty="0">
                <a:solidFill>
                  <a:srgbClr val="000000"/>
                </a:solidFill>
                <a:latin typeface="Arial" panose="020B0604020202020204" pitchFamily="34" charset="0"/>
              </a:rPr>
              <a:t>Danforth Center</a:t>
            </a:r>
          </a:p>
          <a:p>
            <a:pPr defTabSz="607469">
              <a:lnSpc>
                <a:spcPts val="1467"/>
              </a:lnSpc>
              <a:spcBef>
                <a:spcPts val="267"/>
              </a:spcBef>
              <a:defRPr/>
            </a:pPr>
            <a:r>
              <a:rPr lang="en-US" altLang="en-US" sz="1333" dirty="0">
                <a:solidFill>
                  <a:srgbClr val="000000"/>
                </a:solidFill>
                <a:latin typeface="Arial" panose="020B0604020202020204" pitchFamily="34" charset="0"/>
              </a:rPr>
              <a:t>Washington University</a:t>
            </a:r>
          </a:p>
          <a:p>
            <a:pPr defTabSz="607469">
              <a:lnSpc>
                <a:spcPts val="1467"/>
              </a:lnSpc>
              <a:spcBef>
                <a:spcPts val="267"/>
              </a:spcBef>
              <a:defRPr/>
            </a:pPr>
            <a:r>
              <a:rPr lang="en-US" altLang="en-US" sz="1333" dirty="0">
                <a:solidFill>
                  <a:srgbClr val="000000"/>
                </a:solidFill>
                <a:latin typeface="Arial" panose="020B0604020202020204" pitchFamily="34" charset="0"/>
              </a:rPr>
              <a:t>University of Missouri</a:t>
            </a:r>
          </a:p>
          <a:p>
            <a:pPr defTabSz="607469">
              <a:lnSpc>
                <a:spcPts val="1467"/>
              </a:lnSpc>
              <a:spcBef>
                <a:spcPts val="267"/>
              </a:spcBef>
              <a:defRPr/>
            </a:pPr>
            <a:r>
              <a:rPr lang="en-US" altLang="en-US" sz="1333" dirty="0">
                <a:solidFill>
                  <a:srgbClr val="000000"/>
                </a:solidFill>
                <a:latin typeface="Arial" panose="020B0604020202020204" pitchFamily="34" charset="0"/>
              </a:rPr>
              <a:t>St. Louis University</a:t>
            </a:r>
          </a:p>
          <a:p>
            <a:pPr defTabSz="607469">
              <a:lnSpc>
                <a:spcPts val="1467"/>
              </a:lnSpc>
              <a:spcBef>
                <a:spcPts val="267"/>
              </a:spcBef>
              <a:defRPr/>
            </a:pPr>
            <a:r>
              <a:rPr lang="en-US" altLang="en-US" sz="1333" dirty="0">
                <a:solidFill>
                  <a:srgbClr val="000000"/>
                </a:solidFill>
                <a:latin typeface="Arial" panose="020B0604020202020204" pitchFamily="34" charset="0"/>
              </a:rPr>
              <a:t>Industry leaders</a:t>
            </a:r>
          </a:p>
        </p:txBody>
      </p:sp>
      <p:sp>
        <p:nvSpPr>
          <p:cNvPr id="12" name="TextBox 7">
            <a:extLst>
              <a:ext uri="{FF2B5EF4-FFF2-40B4-BE49-F238E27FC236}">
                <a16:creationId xmlns:a16="http://schemas.microsoft.com/office/drawing/2014/main" id="{C5C31D51-41EE-B648-8B66-DBE3F3C07F86}"/>
              </a:ext>
            </a:extLst>
          </p:cNvPr>
          <p:cNvSpPr txBox="1">
            <a:spLocks noChangeArrowheads="1"/>
          </p:cNvSpPr>
          <p:nvPr/>
        </p:nvSpPr>
        <p:spPr bwMode="auto">
          <a:xfrm>
            <a:off x="7222419" y="3120045"/>
            <a:ext cx="2317507" cy="28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defRPr>
                <a:solidFill>
                  <a:schemeClr val="tx1"/>
                </a:solidFill>
                <a:latin typeface="Calibri" panose="020F0502020204030204" pitchFamily="34" charset="0"/>
                <a:ea typeface="ヒラギノ角ゴ Pro W3" panose="020B0300000000000000" pitchFamily="34" charset="-128"/>
              </a:defRPr>
            </a:lvl1pPr>
            <a:lvl2pPr marL="742950" indent="-285750" defTabSz="455613">
              <a:defRPr>
                <a:solidFill>
                  <a:schemeClr val="tx1"/>
                </a:solidFill>
                <a:latin typeface="Calibri" panose="020F0502020204030204" pitchFamily="34" charset="0"/>
                <a:ea typeface="ヒラギノ角ゴ Pro W3" panose="020B0300000000000000" pitchFamily="34" charset="-128"/>
              </a:defRPr>
            </a:lvl2pPr>
            <a:lvl3pPr marL="1143000" indent="-228600" defTabSz="455613">
              <a:defRPr>
                <a:solidFill>
                  <a:schemeClr val="tx1"/>
                </a:solidFill>
                <a:latin typeface="Calibri" panose="020F0502020204030204" pitchFamily="34" charset="0"/>
                <a:ea typeface="ヒラギノ角ゴ Pro W3" panose="020B0300000000000000" pitchFamily="34" charset="-128"/>
              </a:defRPr>
            </a:lvl3pPr>
            <a:lvl4pPr marL="1600200" indent="-228600" defTabSz="455613">
              <a:defRPr>
                <a:solidFill>
                  <a:schemeClr val="tx1"/>
                </a:solidFill>
                <a:latin typeface="Calibri" panose="020F0502020204030204" pitchFamily="34" charset="0"/>
                <a:ea typeface="ヒラギノ角ゴ Pro W3" panose="020B0300000000000000" pitchFamily="34" charset="-128"/>
              </a:defRPr>
            </a:lvl4pPr>
            <a:lvl5pPr marL="2057400" indent="-228600" defTabSz="455613">
              <a:defRPr>
                <a:solidFill>
                  <a:schemeClr val="tx1"/>
                </a:solidFill>
                <a:latin typeface="Calibri" panose="020F0502020204030204" pitchFamily="34" charset="0"/>
                <a:ea typeface="ヒラギノ角ゴ Pro W3" panose="020B0300000000000000"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9pPr>
          </a:lstStyle>
          <a:p>
            <a:pPr defTabSz="607469">
              <a:lnSpc>
                <a:spcPts val="1467"/>
              </a:lnSpc>
              <a:spcBef>
                <a:spcPts val="267"/>
              </a:spcBef>
              <a:defRPr/>
            </a:pPr>
            <a:r>
              <a:rPr lang="en-US" altLang="en-US" sz="1467" dirty="0">
                <a:solidFill>
                  <a:srgbClr val="3CA8D5"/>
                </a:solidFill>
                <a:latin typeface="Arial" panose="020B0604020202020204" pitchFamily="34" charset="0"/>
              </a:rPr>
              <a:t>INFRASTRUCTURE</a:t>
            </a:r>
            <a:endParaRPr lang="en-US" altLang="en-US" sz="1467" dirty="0">
              <a:solidFill>
                <a:srgbClr val="000000"/>
              </a:solidFill>
              <a:latin typeface="Arial" panose="020B0604020202020204" pitchFamily="34" charset="0"/>
            </a:endParaRPr>
          </a:p>
          <a:p>
            <a:pPr defTabSz="607469">
              <a:lnSpc>
                <a:spcPts val="1467"/>
              </a:lnSpc>
              <a:spcBef>
                <a:spcPts val="267"/>
              </a:spcBef>
              <a:defRPr/>
            </a:pPr>
            <a:r>
              <a:rPr lang="en-US" altLang="en-US" sz="1333" dirty="0">
                <a:solidFill>
                  <a:srgbClr val="000000"/>
                </a:solidFill>
                <a:latin typeface="Arial" panose="020B0604020202020204" pitchFamily="34" charset="0"/>
              </a:rPr>
              <a:t>Laboratories</a:t>
            </a:r>
          </a:p>
          <a:p>
            <a:pPr defTabSz="607469">
              <a:lnSpc>
                <a:spcPts val="1467"/>
              </a:lnSpc>
              <a:spcBef>
                <a:spcPts val="267"/>
              </a:spcBef>
              <a:defRPr/>
            </a:pPr>
            <a:r>
              <a:rPr lang="en-US" altLang="en-US" sz="1333" dirty="0">
                <a:solidFill>
                  <a:srgbClr val="000000"/>
                </a:solidFill>
                <a:latin typeface="Arial" panose="020B0604020202020204" pitchFamily="34" charset="0"/>
              </a:rPr>
              <a:t>Greenhouses</a:t>
            </a:r>
          </a:p>
          <a:p>
            <a:pPr defTabSz="607469">
              <a:lnSpc>
                <a:spcPts val="1467"/>
              </a:lnSpc>
              <a:spcBef>
                <a:spcPts val="267"/>
              </a:spcBef>
              <a:defRPr/>
            </a:pPr>
            <a:r>
              <a:rPr lang="en-US" altLang="en-US" sz="1333" dirty="0">
                <a:solidFill>
                  <a:srgbClr val="000000"/>
                </a:solidFill>
                <a:latin typeface="Arial" panose="020B0604020202020204" pitchFamily="34" charset="0"/>
              </a:rPr>
              <a:t>Plant Transformation</a:t>
            </a:r>
          </a:p>
          <a:p>
            <a:pPr defTabSz="607469">
              <a:lnSpc>
                <a:spcPts val="1467"/>
              </a:lnSpc>
              <a:spcBef>
                <a:spcPts val="267"/>
              </a:spcBef>
              <a:defRPr/>
            </a:pPr>
            <a:r>
              <a:rPr lang="en-US" altLang="en-US" sz="1333" dirty="0">
                <a:solidFill>
                  <a:srgbClr val="000000"/>
                </a:solidFill>
                <a:latin typeface="Arial" panose="020B0604020202020204" pitchFamily="34" charset="0"/>
              </a:rPr>
              <a:t>Proteomics</a:t>
            </a:r>
          </a:p>
          <a:p>
            <a:pPr defTabSz="607469">
              <a:lnSpc>
                <a:spcPts val="1467"/>
              </a:lnSpc>
              <a:spcBef>
                <a:spcPts val="267"/>
              </a:spcBef>
              <a:defRPr/>
            </a:pPr>
            <a:r>
              <a:rPr lang="en-US" altLang="en-US" sz="1333" dirty="0">
                <a:solidFill>
                  <a:srgbClr val="000000"/>
                </a:solidFill>
                <a:latin typeface="Arial" panose="020B0604020202020204" pitchFamily="34" charset="0"/>
              </a:rPr>
              <a:t>Data Science</a:t>
            </a:r>
          </a:p>
          <a:p>
            <a:pPr defTabSz="607469">
              <a:lnSpc>
                <a:spcPts val="1467"/>
              </a:lnSpc>
              <a:spcBef>
                <a:spcPts val="267"/>
              </a:spcBef>
              <a:defRPr/>
            </a:pPr>
            <a:r>
              <a:rPr lang="en-US" altLang="en-US" sz="1333" dirty="0">
                <a:solidFill>
                  <a:srgbClr val="000000"/>
                </a:solidFill>
                <a:latin typeface="Arial" panose="020B0604020202020204" pitchFamily="34" charset="0"/>
              </a:rPr>
              <a:t>Advanced </a:t>
            </a:r>
            <a:r>
              <a:rPr lang="en-US" altLang="en-US" sz="1333" dirty="0" err="1">
                <a:solidFill>
                  <a:srgbClr val="000000"/>
                </a:solidFill>
                <a:latin typeface="Arial" panose="020B0604020202020204" pitchFamily="34" charset="0"/>
              </a:rPr>
              <a:t>BioImaging</a:t>
            </a:r>
            <a:endParaRPr lang="en-US" altLang="en-US" sz="1333" dirty="0">
              <a:solidFill>
                <a:srgbClr val="000000"/>
              </a:solidFill>
              <a:latin typeface="Arial" panose="020B0604020202020204" pitchFamily="34" charset="0"/>
            </a:endParaRPr>
          </a:p>
          <a:p>
            <a:pPr defTabSz="607469">
              <a:lnSpc>
                <a:spcPts val="1467"/>
              </a:lnSpc>
              <a:spcBef>
                <a:spcPts val="267"/>
              </a:spcBef>
              <a:defRPr/>
            </a:pPr>
            <a:r>
              <a:rPr lang="en-US" altLang="en-US" sz="1333" dirty="0">
                <a:solidFill>
                  <a:srgbClr val="000000"/>
                </a:solidFill>
                <a:latin typeface="Arial" panose="020B0604020202020204" pitchFamily="34" charset="0"/>
              </a:rPr>
              <a:t>BRDG Park</a:t>
            </a:r>
          </a:p>
          <a:p>
            <a:pPr defTabSz="607469">
              <a:lnSpc>
                <a:spcPts val="1467"/>
              </a:lnSpc>
              <a:spcBef>
                <a:spcPts val="267"/>
              </a:spcBef>
              <a:defRPr/>
            </a:pPr>
            <a:r>
              <a:rPr lang="en-US" altLang="en-US" sz="1333" dirty="0">
                <a:solidFill>
                  <a:srgbClr val="000000"/>
                </a:solidFill>
                <a:latin typeface="Arial" panose="020B0604020202020204" pitchFamily="34" charset="0"/>
              </a:rPr>
              <a:t>Helix Center</a:t>
            </a:r>
          </a:p>
          <a:p>
            <a:pPr defTabSz="607469">
              <a:lnSpc>
                <a:spcPts val="1467"/>
              </a:lnSpc>
              <a:spcBef>
                <a:spcPts val="267"/>
              </a:spcBef>
              <a:defRPr/>
            </a:pPr>
            <a:r>
              <a:rPr lang="en-US" altLang="en-US" sz="1333" dirty="0" err="1">
                <a:solidFill>
                  <a:srgbClr val="000000"/>
                </a:solidFill>
                <a:latin typeface="Arial" panose="020B0604020202020204" pitchFamily="34" charset="0"/>
              </a:rPr>
              <a:t>BioGenerator</a:t>
            </a:r>
            <a:endParaRPr lang="en-US" altLang="en-US" sz="1333" dirty="0">
              <a:solidFill>
                <a:srgbClr val="000000"/>
              </a:solidFill>
              <a:latin typeface="Arial" panose="020B0604020202020204" pitchFamily="34" charset="0"/>
            </a:endParaRPr>
          </a:p>
          <a:p>
            <a:pPr defTabSz="607469">
              <a:lnSpc>
                <a:spcPts val="1467"/>
              </a:lnSpc>
              <a:spcBef>
                <a:spcPts val="267"/>
              </a:spcBef>
              <a:defRPr/>
            </a:pPr>
            <a:r>
              <a:rPr lang="en-US" altLang="en-US" sz="1333" dirty="0">
                <a:solidFill>
                  <a:srgbClr val="000000"/>
                </a:solidFill>
                <a:latin typeface="Arial" panose="020B0604020202020204" pitchFamily="34" charset="0"/>
              </a:rPr>
              <a:t>39 North </a:t>
            </a:r>
          </a:p>
          <a:p>
            <a:pPr defTabSz="607469">
              <a:lnSpc>
                <a:spcPts val="1467"/>
              </a:lnSpc>
              <a:spcBef>
                <a:spcPts val="267"/>
              </a:spcBef>
              <a:defRPr/>
            </a:pPr>
            <a:endParaRPr lang="en-US" altLang="en-US" sz="1333" dirty="0">
              <a:solidFill>
                <a:srgbClr val="000000"/>
              </a:solidFill>
              <a:latin typeface="Arial" panose="020B0604020202020204" pitchFamily="34" charset="0"/>
            </a:endParaRPr>
          </a:p>
        </p:txBody>
      </p:sp>
      <p:sp>
        <p:nvSpPr>
          <p:cNvPr id="14" name="TextBox 8">
            <a:extLst>
              <a:ext uri="{FF2B5EF4-FFF2-40B4-BE49-F238E27FC236}">
                <a16:creationId xmlns:a16="http://schemas.microsoft.com/office/drawing/2014/main" id="{C8570238-295A-9949-B76B-6D46D4DE6BC8}"/>
              </a:ext>
            </a:extLst>
          </p:cNvPr>
          <p:cNvSpPr txBox="1">
            <a:spLocks noChangeArrowheads="1"/>
          </p:cNvSpPr>
          <p:nvPr/>
        </p:nvSpPr>
        <p:spPr bwMode="auto">
          <a:xfrm>
            <a:off x="7436335" y="2065910"/>
            <a:ext cx="4623296"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defRPr>
                <a:solidFill>
                  <a:schemeClr val="tx1"/>
                </a:solidFill>
                <a:latin typeface="Calibri" panose="020F0502020204030204" pitchFamily="34" charset="0"/>
                <a:ea typeface="ヒラギノ角ゴ Pro W3" panose="020B0300000000000000" pitchFamily="34" charset="-128"/>
              </a:defRPr>
            </a:lvl1pPr>
            <a:lvl2pPr marL="742950" indent="-285750" defTabSz="455613">
              <a:defRPr>
                <a:solidFill>
                  <a:schemeClr val="tx1"/>
                </a:solidFill>
                <a:latin typeface="Calibri" panose="020F0502020204030204" pitchFamily="34" charset="0"/>
                <a:ea typeface="ヒラギノ角ゴ Pro W3" panose="020B0300000000000000" pitchFamily="34" charset="-128"/>
              </a:defRPr>
            </a:lvl2pPr>
            <a:lvl3pPr marL="1143000" indent="-228600" defTabSz="455613">
              <a:defRPr>
                <a:solidFill>
                  <a:schemeClr val="tx1"/>
                </a:solidFill>
                <a:latin typeface="Calibri" panose="020F0502020204030204" pitchFamily="34" charset="0"/>
                <a:ea typeface="ヒラギノ角ゴ Pro W3" panose="020B0300000000000000" pitchFamily="34" charset="-128"/>
              </a:defRPr>
            </a:lvl3pPr>
            <a:lvl4pPr marL="1600200" indent="-228600" defTabSz="455613">
              <a:defRPr>
                <a:solidFill>
                  <a:schemeClr val="tx1"/>
                </a:solidFill>
                <a:latin typeface="Calibri" panose="020F0502020204030204" pitchFamily="34" charset="0"/>
                <a:ea typeface="ヒラギノ角ゴ Pro W3" panose="020B0300000000000000" pitchFamily="34" charset="-128"/>
              </a:defRPr>
            </a:lvl4pPr>
            <a:lvl5pPr marL="2057400" indent="-228600" defTabSz="455613">
              <a:defRPr>
                <a:solidFill>
                  <a:schemeClr val="tx1"/>
                </a:solidFill>
                <a:latin typeface="Calibri" panose="020F0502020204030204" pitchFamily="34" charset="0"/>
                <a:ea typeface="ヒラギノ角ゴ Pro W3" panose="020B0300000000000000"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9pPr>
          </a:lstStyle>
          <a:p>
            <a:pPr algn="ctr" defTabSz="607469">
              <a:defRPr/>
            </a:pPr>
            <a:r>
              <a:rPr lang="en-US" altLang="en-US" sz="2133" b="1" dirty="0">
                <a:solidFill>
                  <a:srgbClr val="E8553B"/>
                </a:solidFill>
                <a:latin typeface="Georgia" panose="02040502050405020303" pitchFamily="18" charset="0"/>
              </a:rPr>
              <a:t>Network of Collaborators</a:t>
            </a:r>
          </a:p>
        </p:txBody>
      </p:sp>
      <p:sp>
        <p:nvSpPr>
          <p:cNvPr id="15" name="Rectangle 45">
            <a:extLst>
              <a:ext uri="{FF2B5EF4-FFF2-40B4-BE49-F238E27FC236}">
                <a16:creationId xmlns:a16="http://schemas.microsoft.com/office/drawing/2014/main" id="{1CAB8EA7-17F8-8142-BFB3-90D4FC210E1E}"/>
              </a:ext>
            </a:extLst>
          </p:cNvPr>
          <p:cNvSpPr>
            <a:spLocks noChangeArrowheads="1"/>
          </p:cNvSpPr>
          <p:nvPr/>
        </p:nvSpPr>
        <p:spPr bwMode="auto">
          <a:xfrm>
            <a:off x="9675262" y="3120044"/>
            <a:ext cx="2265357" cy="3247043"/>
          </a:xfrm>
          <a:prstGeom prst="rect">
            <a:avLst/>
          </a:prstGeom>
          <a:noFill/>
          <a:ln>
            <a:noFill/>
          </a:ln>
        </p:spPr>
        <p:txBody>
          <a:bodyPr wrap="square">
            <a:spAutoFit/>
          </a:bodyPr>
          <a:lstStyle>
            <a:lvl1pPr defTabSz="455613">
              <a:defRPr>
                <a:solidFill>
                  <a:schemeClr val="tx1"/>
                </a:solidFill>
                <a:latin typeface="Calibri" panose="020F0502020204030204" pitchFamily="34" charset="0"/>
                <a:ea typeface="ヒラギノ角ゴ Pro W3" panose="020B0300000000000000" pitchFamily="34" charset="-128"/>
              </a:defRPr>
            </a:lvl1pPr>
            <a:lvl2pPr marL="742950" indent="-285750" defTabSz="455613">
              <a:defRPr>
                <a:solidFill>
                  <a:schemeClr val="tx1"/>
                </a:solidFill>
                <a:latin typeface="Calibri" panose="020F0502020204030204" pitchFamily="34" charset="0"/>
                <a:ea typeface="ヒラギノ角ゴ Pro W3" panose="020B0300000000000000" pitchFamily="34" charset="-128"/>
              </a:defRPr>
            </a:lvl2pPr>
            <a:lvl3pPr marL="1143000" indent="-228600" defTabSz="455613">
              <a:defRPr>
                <a:solidFill>
                  <a:schemeClr val="tx1"/>
                </a:solidFill>
                <a:latin typeface="Calibri" panose="020F0502020204030204" pitchFamily="34" charset="0"/>
                <a:ea typeface="ヒラギノ角ゴ Pro W3" panose="020B0300000000000000" pitchFamily="34" charset="-128"/>
              </a:defRPr>
            </a:lvl3pPr>
            <a:lvl4pPr marL="1600200" indent="-228600" defTabSz="455613">
              <a:defRPr>
                <a:solidFill>
                  <a:schemeClr val="tx1"/>
                </a:solidFill>
                <a:latin typeface="Calibri" panose="020F0502020204030204" pitchFamily="34" charset="0"/>
                <a:ea typeface="ヒラギノ角ゴ Pro W3" panose="020B0300000000000000" pitchFamily="34" charset="-128"/>
              </a:defRPr>
            </a:lvl4pPr>
            <a:lvl5pPr marL="2057400" indent="-228600" defTabSz="455613">
              <a:defRPr>
                <a:solidFill>
                  <a:schemeClr val="tx1"/>
                </a:solidFill>
                <a:latin typeface="Calibri" panose="020F0502020204030204" pitchFamily="34" charset="0"/>
                <a:ea typeface="ヒラギノ角ゴ Pro W3" panose="020B0300000000000000"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ヒラギノ角ゴ Pro W3" panose="020B0300000000000000" pitchFamily="34" charset="-128"/>
              </a:defRPr>
            </a:lvl9pPr>
          </a:lstStyle>
          <a:p>
            <a:pPr defTabSz="607469">
              <a:lnSpc>
                <a:spcPts val="1467"/>
              </a:lnSpc>
              <a:spcBef>
                <a:spcPts val="400"/>
              </a:spcBef>
              <a:defRPr/>
            </a:pPr>
            <a:r>
              <a:rPr lang="en-US" altLang="en-US" sz="1467" dirty="0">
                <a:solidFill>
                  <a:srgbClr val="3CA8D5"/>
                </a:solidFill>
                <a:latin typeface="Arial" panose="020B0604020202020204" pitchFamily="34" charset="0"/>
              </a:rPr>
              <a:t>FUNDING</a:t>
            </a:r>
            <a:endParaRPr lang="en-US" altLang="en-US" sz="1467" dirty="0">
              <a:solidFill>
                <a:srgbClr val="000000"/>
              </a:solidFill>
              <a:latin typeface="Arial" panose="020B0604020202020204" pitchFamily="34" charset="0"/>
            </a:endParaRPr>
          </a:p>
          <a:p>
            <a:pPr defTabSz="607469">
              <a:lnSpc>
                <a:spcPts val="1467"/>
              </a:lnSpc>
              <a:spcBef>
                <a:spcPts val="267"/>
              </a:spcBef>
              <a:defRPr/>
            </a:pPr>
            <a:r>
              <a:rPr lang="en-US" altLang="en-US" sz="1333" dirty="0">
                <a:solidFill>
                  <a:srgbClr val="000000"/>
                </a:solidFill>
                <a:latin typeface="Arial" panose="020B0604020202020204" pitchFamily="34" charset="0"/>
              </a:rPr>
              <a:t>Advantage Capital</a:t>
            </a:r>
          </a:p>
          <a:p>
            <a:pPr defTabSz="607469">
              <a:lnSpc>
                <a:spcPts val="1467"/>
              </a:lnSpc>
              <a:spcBef>
                <a:spcPts val="267"/>
              </a:spcBef>
              <a:defRPr/>
            </a:pPr>
            <a:r>
              <a:rPr lang="en-US" altLang="en-US" sz="1333" dirty="0">
                <a:solidFill>
                  <a:srgbClr val="000000"/>
                </a:solidFill>
                <a:latin typeface="Arial" panose="020B0604020202020204" pitchFamily="34" charset="0"/>
              </a:rPr>
              <a:t>Arch Angels</a:t>
            </a:r>
          </a:p>
          <a:p>
            <a:pPr defTabSz="607469">
              <a:lnSpc>
                <a:spcPts val="1467"/>
              </a:lnSpc>
              <a:spcBef>
                <a:spcPts val="267"/>
              </a:spcBef>
              <a:defRPr/>
            </a:pPr>
            <a:r>
              <a:rPr lang="en-US" altLang="en-US" sz="1333" dirty="0">
                <a:solidFill>
                  <a:srgbClr val="000000"/>
                </a:solidFill>
                <a:latin typeface="Arial" panose="020B0604020202020204" pitchFamily="34" charset="0"/>
              </a:rPr>
              <a:t>Bayer Growth Ventures</a:t>
            </a:r>
          </a:p>
          <a:p>
            <a:pPr defTabSz="607469">
              <a:lnSpc>
                <a:spcPts val="1467"/>
              </a:lnSpc>
              <a:spcBef>
                <a:spcPts val="267"/>
              </a:spcBef>
              <a:defRPr/>
            </a:pPr>
            <a:r>
              <a:rPr lang="en-US" altLang="en-US" sz="1333" dirty="0" err="1">
                <a:solidFill>
                  <a:srgbClr val="000000"/>
                </a:solidFill>
                <a:latin typeface="Arial" panose="020B0604020202020204" pitchFamily="34" charset="0"/>
              </a:rPr>
              <a:t>BioGenerator</a:t>
            </a:r>
            <a:endParaRPr lang="en-US" altLang="en-US" sz="1333" dirty="0">
              <a:solidFill>
                <a:srgbClr val="000000"/>
              </a:solidFill>
              <a:latin typeface="Arial" panose="020B0604020202020204" pitchFamily="34" charset="0"/>
            </a:endParaRPr>
          </a:p>
          <a:p>
            <a:pPr defTabSz="607469">
              <a:lnSpc>
                <a:spcPts val="1467"/>
              </a:lnSpc>
              <a:spcBef>
                <a:spcPts val="267"/>
              </a:spcBef>
              <a:defRPr/>
            </a:pPr>
            <a:r>
              <a:rPr lang="en-US" altLang="en-US" sz="1333" dirty="0">
                <a:solidFill>
                  <a:srgbClr val="000000"/>
                </a:solidFill>
                <a:latin typeface="Arial" panose="020B0604020202020204" pitchFamily="34" charset="0"/>
              </a:rPr>
              <a:t>Cultivation Capital</a:t>
            </a:r>
          </a:p>
          <a:p>
            <a:pPr defTabSz="607469">
              <a:lnSpc>
                <a:spcPts val="1467"/>
              </a:lnSpc>
              <a:spcBef>
                <a:spcPts val="267"/>
              </a:spcBef>
              <a:defRPr/>
            </a:pPr>
            <a:r>
              <a:rPr lang="en-US" altLang="en-US" sz="1333" dirty="0">
                <a:solidFill>
                  <a:srgbClr val="000000"/>
                </a:solidFill>
                <a:latin typeface="Arial" panose="020B0604020202020204" pitchFamily="34" charset="0"/>
              </a:rPr>
              <a:t>Lewis &amp; Clark </a:t>
            </a:r>
            <a:r>
              <a:rPr lang="en-US" altLang="en-US" sz="1333" dirty="0" err="1">
                <a:solidFill>
                  <a:srgbClr val="000000"/>
                </a:solidFill>
                <a:latin typeface="Arial" panose="020B0604020202020204" pitchFamily="34" charset="0"/>
              </a:rPr>
              <a:t>AgriFood</a:t>
            </a:r>
            <a:endParaRPr lang="en-US" altLang="en-US" sz="1333" dirty="0">
              <a:solidFill>
                <a:srgbClr val="000000"/>
              </a:solidFill>
              <a:latin typeface="Arial" panose="020B0604020202020204" pitchFamily="34" charset="0"/>
            </a:endParaRPr>
          </a:p>
          <a:p>
            <a:pPr defTabSz="607469">
              <a:lnSpc>
                <a:spcPts val="1467"/>
              </a:lnSpc>
              <a:spcBef>
                <a:spcPts val="267"/>
              </a:spcBef>
              <a:defRPr/>
            </a:pPr>
            <a:r>
              <a:rPr lang="en-US" altLang="en-US" sz="1333" dirty="0">
                <a:solidFill>
                  <a:srgbClr val="000000"/>
                </a:solidFill>
                <a:latin typeface="Arial" panose="020B0604020202020204" pitchFamily="34" charset="0"/>
              </a:rPr>
              <a:t>Oakwood Ventures</a:t>
            </a:r>
          </a:p>
          <a:p>
            <a:pPr defTabSz="607469">
              <a:lnSpc>
                <a:spcPts val="1467"/>
              </a:lnSpc>
              <a:spcBef>
                <a:spcPts val="267"/>
              </a:spcBef>
              <a:defRPr/>
            </a:pPr>
            <a:r>
              <a:rPr lang="en-US" altLang="en-US" sz="1333" dirty="0">
                <a:solidFill>
                  <a:srgbClr val="000000"/>
                </a:solidFill>
                <a:latin typeface="Arial" panose="020B0604020202020204" pitchFamily="34" charset="0"/>
              </a:rPr>
              <a:t>Prolog Ventures</a:t>
            </a:r>
          </a:p>
          <a:p>
            <a:pPr defTabSz="607469">
              <a:lnSpc>
                <a:spcPts val="1467"/>
              </a:lnSpc>
              <a:spcBef>
                <a:spcPts val="267"/>
              </a:spcBef>
              <a:defRPr/>
            </a:pPr>
            <a:r>
              <a:rPr lang="en-US" altLang="en-US" sz="1333" dirty="0" err="1">
                <a:solidFill>
                  <a:srgbClr val="000000"/>
                </a:solidFill>
                <a:latin typeface="Arial" panose="020B0604020202020204" pitchFamily="34" charset="0"/>
              </a:rPr>
              <a:t>Rivervest</a:t>
            </a:r>
            <a:r>
              <a:rPr lang="en-US" altLang="en-US" sz="1333" dirty="0">
                <a:solidFill>
                  <a:srgbClr val="000000"/>
                </a:solidFill>
                <a:latin typeface="Arial" panose="020B0604020202020204" pitchFamily="34" charset="0"/>
              </a:rPr>
              <a:t> Ventures</a:t>
            </a:r>
          </a:p>
          <a:p>
            <a:pPr defTabSz="607469">
              <a:lnSpc>
                <a:spcPts val="1467"/>
              </a:lnSpc>
              <a:spcBef>
                <a:spcPts val="267"/>
              </a:spcBef>
              <a:defRPr/>
            </a:pPr>
            <a:r>
              <a:rPr lang="en-US" altLang="en-US" sz="1333" dirty="0">
                <a:solidFill>
                  <a:srgbClr val="000000"/>
                </a:solidFill>
                <a:latin typeface="Arial" panose="020B0604020202020204" pitchFamily="34" charset="0"/>
              </a:rPr>
              <a:t>Tech Accel</a:t>
            </a:r>
          </a:p>
          <a:p>
            <a:pPr defTabSz="607469">
              <a:lnSpc>
                <a:spcPts val="1467"/>
              </a:lnSpc>
              <a:spcBef>
                <a:spcPts val="267"/>
              </a:spcBef>
              <a:defRPr/>
            </a:pPr>
            <a:r>
              <a:rPr lang="en-US" altLang="en-US" sz="1333" dirty="0">
                <a:solidFill>
                  <a:srgbClr val="000000"/>
                </a:solidFill>
                <a:latin typeface="Arial" panose="020B0604020202020204" pitchFamily="34" charset="0"/>
              </a:rPr>
              <a:t>Yield Lab</a:t>
            </a:r>
          </a:p>
          <a:p>
            <a:pPr defTabSz="607469">
              <a:lnSpc>
                <a:spcPts val="1467"/>
              </a:lnSpc>
              <a:spcBef>
                <a:spcPts val="267"/>
              </a:spcBef>
              <a:defRPr/>
            </a:pPr>
            <a:r>
              <a:rPr lang="en-US" altLang="en-US" sz="1333" dirty="0">
                <a:solidFill>
                  <a:srgbClr val="000000"/>
                </a:solidFill>
                <a:latin typeface="Arial" panose="020B0604020202020204" pitchFamily="34" charset="0"/>
              </a:rPr>
              <a:t>Wells Fargo IN</a:t>
            </a:r>
            <a:r>
              <a:rPr lang="en-US" altLang="en-US" sz="1333" baseline="30000" dirty="0">
                <a:solidFill>
                  <a:srgbClr val="000000"/>
                </a:solidFill>
                <a:latin typeface="Arial" panose="020B0604020202020204" pitchFamily="34" charset="0"/>
              </a:rPr>
              <a:t>2</a:t>
            </a:r>
            <a:r>
              <a:rPr lang="en-US" altLang="en-US" sz="1333" dirty="0">
                <a:solidFill>
                  <a:srgbClr val="000000"/>
                </a:solidFill>
                <a:latin typeface="Arial" panose="020B0604020202020204" pitchFamily="34" charset="0"/>
              </a:rPr>
              <a:t> Innovation Incubator</a:t>
            </a:r>
          </a:p>
        </p:txBody>
      </p:sp>
      <p:sp>
        <p:nvSpPr>
          <p:cNvPr id="17" name="Rectangle 16">
            <a:extLst>
              <a:ext uri="{FF2B5EF4-FFF2-40B4-BE49-F238E27FC236}">
                <a16:creationId xmlns:a16="http://schemas.microsoft.com/office/drawing/2014/main" id="{E4DD2E82-C8EE-2541-BFF1-1E2902C35A94}"/>
              </a:ext>
            </a:extLst>
          </p:cNvPr>
          <p:cNvSpPr/>
          <p:nvPr/>
        </p:nvSpPr>
        <p:spPr>
          <a:xfrm>
            <a:off x="508001" y="685800"/>
            <a:ext cx="6544388" cy="1077218"/>
          </a:xfrm>
          <a:prstGeom prst="rect">
            <a:avLst/>
          </a:prstGeom>
        </p:spPr>
        <p:txBody>
          <a:bodyPr wrap="square">
            <a:spAutoFit/>
          </a:bodyPr>
          <a:lstStyle/>
          <a:p>
            <a:pPr defTabSz="609585">
              <a:defRPr/>
            </a:pPr>
            <a:r>
              <a:rPr lang="en-US" sz="3200" b="1">
                <a:solidFill>
                  <a:srgbClr val="004968"/>
                </a:solidFill>
                <a:latin typeface="Georgia" panose="02040502050405020303" pitchFamily="18" charset="0"/>
              </a:rPr>
              <a:t>Components of an </a:t>
            </a:r>
          </a:p>
          <a:p>
            <a:pPr defTabSz="609585">
              <a:defRPr/>
            </a:pPr>
            <a:r>
              <a:rPr lang="en-US" sz="3200" b="1">
                <a:solidFill>
                  <a:srgbClr val="004968"/>
                </a:solidFill>
                <a:latin typeface="Georgia" panose="02040502050405020303" pitchFamily="18" charset="0"/>
              </a:rPr>
              <a:t>Ag Innovation Ecosystem</a:t>
            </a:r>
          </a:p>
        </p:txBody>
      </p:sp>
      <p:sp>
        <p:nvSpPr>
          <p:cNvPr id="13" name="Freeform 12">
            <a:extLst>
              <a:ext uri="{FF2B5EF4-FFF2-40B4-BE49-F238E27FC236}">
                <a16:creationId xmlns:a16="http://schemas.microsoft.com/office/drawing/2014/main" id="{F40127AA-C11B-9A46-986A-87A8CE5B9B5E}"/>
              </a:ext>
            </a:extLst>
          </p:cNvPr>
          <p:cNvSpPr/>
          <p:nvPr/>
        </p:nvSpPr>
        <p:spPr>
          <a:xfrm flipH="1" flipV="1">
            <a:off x="-288945" y="5680265"/>
            <a:ext cx="12532605" cy="2042796"/>
          </a:xfrm>
          <a:custGeom>
            <a:avLst/>
            <a:gdLst>
              <a:gd name="connsiteX0" fmla="*/ 5620 w 9624019"/>
              <a:gd name="connsiteY0" fmla="*/ 0 h 3417976"/>
              <a:gd name="connsiteX1" fmla="*/ 9516734 w 9624019"/>
              <a:gd name="connsiteY1" fmla="*/ 0 h 3417976"/>
              <a:gd name="connsiteX2" fmla="*/ 9539899 w 9624019"/>
              <a:gd name="connsiteY2" fmla="*/ 130100 h 3417976"/>
              <a:gd name="connsiteX3" fmla="*/ 9299373 w 9624019"/>
              <a:gd name="connsiteY3" fmla="*/ 2118790 h 3417976"/>
              <a:gd name="connsiteX4" fmla="*/ 4969305 w 9624019"/>
              <a:gd name="connsiteY4" fmla="*/ 2979736 h 3417976"/>
              <a:gd name="connsiteX5" fmla="*/ 1646420 w 9624019"/>
              <a:gd name="connsiteY5" fmla="*/ 3395654 h 3417976"/>
              <a:gd name="connsiteX6" fmla="*/ 178740 w 9624019"/>
              <a:gd name="connsiteY6" fmla="*/ 2666843 h 3417976"/>
              <a:gd name="connsiteX7" fmla="*/ 0 w 9624019"/>
              <a:gd name="connsiteY7" fmla="*/ 2482437 h 3417976"/>
              <a:gd name="connsiteX8" fmla="*/ 0 w 9624019"/>
              <a:gd name="connsiteY8" fmla="*/ 2060966 h 3417976"/>
              <a:gd name="connsiteX9" fmla="*/ 5620 w 9624019"/>
              <a:gd name="connsiteY9" fmla="*/ 0 h 3417976"/>
              <a:gd name="connsiteX0" fmla="*/ 5620 w 9624019"/>
              <a:gd name="connsiteY0" fmla="*/ 0 h 3414810"/>
              <a:gd name="connsiteX1" fmla="*/ 9516734 w 9624019"/>
              <a:gd name="connsiteY1" fmla="*/ 0 h 3414810"/>
              <a:gd name="connsiteX2" fmla="*/ 9539899 w 9624019"/>
              <a:gd name="connsiteY2" fmla="*/ 130100 h 3414810"/>
              <a:gd name="connsiteX3" fmla="*/ 9299373 w 9624019"/>
              <a:gd name="connsiteY3" fmla="*/ 2118790 h 3414810"/>
              <a:gd name="connsiteX4" fmla="*/ 4969305 w 9624019"/>
              <a:gd name="connsiteY4" fmla="*/ 2979736 h 3414810"/>
              <a:gd name="connsiteX5" fmla="*/ 1646420 w 9624019"/>
              <a:gd name="connsiteY5" fmla="*/ 3395654 h 3414810"/>
              <a:gd name="connsiteX6" fmla="*/ 178740 w 9624019"/>
              <a:gd name="connsiteY6" fmla="*/ 2666843 h 3414810"/>
              <a:gd name="connsiteX7" fmla="*/ 0 w 9624019"/>
              <a:gd name="connsiteY7" fmla="*/ 2482437 h 3414810"/>
              <a:gd name="connsiteX8" fmla="*/ 0 w 9624019"/>
              <a:gd name="connsiteY8" fmla="*/ 2060966 h 3414810"/>
              <a:gd name="connsiteX9" fmla="*/ 5620 w 9624019"/>
              <a:gd name="connsiteY9" fmla="*/ 0 h 3414810"/>
              <a:gd name="connsiteX0" fmla="*/ 5620 w 9750560"/>
              <a:gd name="connsiteY0" fmla="*/ 0 h 3396802"/>
              <a:gd name="connsiteX1" fmla="*/ 9516734 w 9750560"/>
              <a:gd name="connsiteY1" fmla="*/ 0 h 3396802"/>
              <a:gd name="connsiteX2" fmla="*/ 9539899 w 9750560"/>
              <a:gd name="connsiteY2" fmla="*/ 130100 h 3396802"/>
              <a:gd name="connsiteX3" fmla="*/ 9299373 w 9750560"/>
              <a:gd name="connsiteY3" fmla="*/ 2118790 h 3396802"/>
              <a:gd name="connsiteX4" fmla="*/ 5002256 w 9750560"/>
              <a:gd name="connsiteY4" fmla="*/ 2872645 h 3396802"/>
              <a:gd name="connsiteX5" fmla="*/ 1646420 w 9750560"/>
              <a:gd name="connsiteY5" fmla="*/ 3395654 h 3396802"/>
              <a:gd name="connsiteX6" fmla="*/ 178740 w 9750560"/>
              <a:gd name="connsiteY6" fmla="*/ 2666843 h 3396802"/>
              <a:gd name="connsiteX7" fmla="*/ 0 w 9750560"/>
              <a:gd name="connsiteY7" fmla="*/ 2482437 h 3396802"/>
              <a:gd name="connsiteX8" fmla="*/ 0 w 9750560"/>
              <a:gd name="connsiteY8" fmla="*/ 2060966 h 3396802"/>
              <a:gd name="connsiteX9" fmla="*/ 5620 w 9750560"/>
              <a:gd name="connsiteY9" fmla="*/ 0 h 3396802"/>
              <a:gd name="connsiteX0" fmla="*/ 5620 w 9750560"/>
              <a:gd name="connsiteY0" fmla="*/ 0 h 3396691"/>
              <a:gd name="connsiteX1" fmla="*/ 9516734 w 9750560"/>
              <a:gd name="connsiteY1" fmla="*/ 0 h 3396691"/>
              <a:gd name="connsiteX2" fmla="*/ 9539899 w 9750560"/>
              <a:gd name="connsiteY2" fmla="*/ 130100 h 3396691"/>
              <a:gd name="connsiteX3" fmla="*/ 9299373 w 9750560"/>
              <a:gd name="connsiteY3" fmla="*/ 2118790 h 3396691"/>
              <a:gd name="connsiteX4" fmla="*/ 5002256 w 9750560"/>
              <a:gd name="connsiteY4" fmla="*/ 2872645 h 3396691"/>
              <a:gd name="connsiteX5" fmla="*/ 1646420 w 9750560"/>
              <a:gd name="connsiteY5" fmla="*/ 3395654 h 3396691"/>
              <a:gd name="connsiteX6" fmla="*/ 178740 w 9750560"/>
              <a:gd name="connsiteY6" fmla="*/ 2666843 h 3396691"/>
              <a:gd name="connsiteX7" fmla="*/ 0 w 9750560"/>
              <a:gd name="connsiteY7" fmla="*/ 2482437 h 3396691"/>
              <a:gd name="connsiteX8" fmla="*/ 0 w 9750560"/>
              <a:gd name="connsiteY8" fmla="*/ 2060966 h 3396691"/>
              <a:gd name="connsiteX9" fmla="*/ 5620 w 9750560"/>
              <a:gd name="connsiteY9" fmla="*/ 0 h 3396691"/>
              <a:gd name="connsiteX0" fmla="*/ 5620 w 9750560"/>
              <a:gd name="connsiteY0" fmla="*/ 0 h 2915793"/>
              <a:gd name="connsiteX1" fmla="*/ 9516734 w 9750560"/>
              <a:gd name="connsiteY1" fmla="*/ 0 h 2915793"/>
              <a:gd name="connsiteX2" fmla="*/ 9539899 w 9750560"/>
              <a:gd name="connsiteY2" fmla="*/ 130100 h 2915793"/>
              <a:gd name="connsiteX3" fmla="*/ 9299373 w 9750560"/>
              <a:gd name="connsiteY3" fmla="*/ 2118790 h 2915793"/>
              <a:gd name="connsiteX4" fmla="*/ 5002256 w 9750560"/>
              <a:gd name="connsiteY4" fmla="*/ 2872645 h 2915793"/>
              <a:gd name="connsiteX5" fmla="*/ 1677416 w 9750560"/>
              <a:gd name="connsiteY5" fmla="*/ 2806719 h 2915793"/>
              <a:gd name="connsiteX6" fmla="*/ 178740 w 9750560"/>
              <a:gd name="connsiteY6" fmla="*/ 2666843 h 2915793"/>
              <a:gd name="connsiteX7" fmla="*/ 0 w 9750560"/>
              <a:gd name="connsiteY7" fmla="*/ 2482437 h 2915793"/>
              <a:gd name="connsiteX8" fmla="*/ 0 w 9750560"/>
              <a:gd name="connsiteY8" fmla="*/ 2060966 h 2915793"/>
              <a:gd name="connsiteX9" fmla="*/ 5620 w 9750560"/>
              <a:gd name="connsiteY9" fmla="*/ 0 h 2915793"/>
              <a:gd name="connsiteX0" fmla="*/ 5620 w 9750560"/>
              <a:gd name="connsiteY0" fmla="*/ 0 h 2934031"/>
              <a:gd name="connsiteX1" fmla="*/ 9516734 w 9750560"/>
              <a:gd name="connsiteY1" fmla="*/ 0 h 2934031"/>
              <a:gd name="connsiteX2" fmla="*/ 9539899 w 9750560"/>
              <a:gd name="connsiteY2" fmla="*/ 130100 h 2934031"/>
              <a:gd name="connsiteX3" fmla="*/ 9299373 w 9750560"/>
              <a:gd name="connsiteY3" fmla="*/ 2118790 h 2934031"/>
              <a:gd name="connsiteX4" fmla="*/ 5002256 w 9750560"/>
              <a:gd name="connsiteY4" fmla="*/ 2872645 h 2934031"/>
              <a:gd name="connsiteX5" fmla="*/ 1677416 w 9750560"/>
              <a:gd name="connsiteY5" fmla="*/ 2806719 h 2934031"/>
              <a:gd name="connsiteX6" fmla="*/ 279479 w 9750560"/>
              <a:gd name="connsiteY6" fmla="*/ 2147649 h 2934031"/>
              <a:gd name="connsiteX7" fmla="*/ 0 w 9750560"/>
              <a:gd name="connsiteY7" fmla="*/ 2482437 h 2934031"/>
              <a:gd name="connsiteX8" fmla="*/ 0 w 9750560"/>
              <a:gd name="connsiteY8" fmla="*/ 2060966 h 2934031"/>
              <a:gd name="connsiteX9" fmla="*/ 5620 w 9750560"/>
              <a:gd name="connsiteY9" fmla="*/ 0 h 2934031"/>
              <a:gd name="connsiteX0" fmla="*/ 5620 w 9750560"/>
              <a:gd name="connsiteY0" fmla="*/ 0 h 2921276"/>
              <a:gd name="connsiteX1" fmla="*/ 9516734 w 9750560"/>
              <a:gd name="connsiteY1" fmla="*/ 0 h 2921276"/>
              <a:gd name="connsiteX2" fmla="*/ 9539899 w 9750560"/>
              <a:gd name="connsiteY2" fmla="*/ 130100 h 2921276"/>
              <a:gd name="connsiteX3" fmla="*/ 9299373 w 9750560"/>
              <a:gd name="connsiteY3" fmla="*/ 2118790 h 2921276"/>
              <a:gd name="connsiteX4" fmla="*/ 5002256 w 9750560"/>
              <a:gd name="connsiteY4" fmla="*/ 2872645 h 2921276"/>
              <a:gd name="connsiteX5" fmla="*/ 1677416 w 9750560"/>
              <a:gd name="connsiteY5" fmla="*/ 2806719 h 2921276"/>
              <a:gd name="connsiteX6" fmla="*/ 0 w 9750560"/>
              <a:gd name="connsiteY6" fmla="*/ 2482437 h 2921276"/>
              <a:gd name="connsiteX7" fmla="*/ 0 w 9750560"/>
              <a:gd name="connsiteY7" fmla="*/ 2060966 h 2921276"/>
              <a:gd name="connsiteX8" fmla="*/ 5620 w 9750560"/>
              <a:gd name="connsiteY8" fmla="*/ 0 h 2921276"/>
              <a:gd name="connsiteX0" fmla="*/ 5620 w 9750560"/>
              <a:gd name="connsiteY0" fmla="*/ 0 h 2872708"/>
              <a:gd name="connsiteX1" fmla="*/ 9516734 w 9750560"/>
              <a:gd name="connsiteY1" fmla="*/ 0 h 2872708"/>
              <a:gd name="connsiteX2" fmla="*/ 9539899 w 9750560"/>
              <a:gd name="connsiteY2" fmla="*/ 130100 h 2872708"/>
              <a:gd name="connsiteX3" fmla="*/ 9299373 w 9750560"/>
              <a:gd name="connsiteY3" fmla="*/ 2118790 h 2872708"/>
              <a:gd name="connsiteX4" fmla="*/ 5002256 w 9750560"/>
              <a:gd name="connsiteY4" fmla="*/ 2872645 h 2872708"/>
              <a:gd name="connsiteX5" fmla="*/ 1576677 w 9750560"/>
              <a:gd name="connsiteY5" fmla="*/ 2163540 h 2872708"/>
              <a:gd name="connsiteX6" fmla="*/ 0 w 9750560"/>
              <a:gd name="connsiteY6" fmla="*/ 2482437 h 2872708"/>
              <a:gd name="connsiteX7" fmla="*/ 0 w 9750560"/>
              <a:gd name="connsiteY7" fmla="*/ 2060966 h 2872708"/>
              <a:gd name="connsiteX8" fmla="*/ 5620 w 9750560"/>
              <a:gd name="connsiteY8" fmla="*/ 0 h 2872708"/>
              <a:gd name="connsiteX0" fmla="*/ 83111 w 9828051"/>
              <a:gd name="connsiteY0" fmla="*/ 0 h 2872704"/>
              <a:gd name="connsiteX1" fmla="*/ 9594225 w 9828051"/>
              <a:gd name="connsiteY1" fmla="*/ 0 h 2872704"/>
              <a:gd name="connsiteX2" fmla="*/ 9617390 w 9828051"/>
              <a:gd name="connsiteY2" fmla="*/ 130100 h 2872704"/>
              <a:gd name="connsiteX3" fmla="*/ 9376864 w 9828051"/>
              <a:gd name="connsiteY3" fmla="*/ 2118790 h 2872704"/>
              <a:gd name="connsiteX4" fmla="*/ 5079747 w 9828051"/>
              <a:gd name="connsiteY4" fmla="*/ 2872645 h 2872704"/>
              <a:gd name="connsiteX5" fmla="*/ 1654168 w 9828051"/>
              <a:gd name="connsiteY5" fmla="*/ 2163540 h 2872704"/>
              <a:gd name="connsiteX6" fmla="*/ 0 w 9828051"/>
              <a:gd name="connsiteY6" fmla="*/ 2761406 h 2872704"/>
              <a:gd name="connsiteX7" fmla="*/ 77491 w 9828051"/>
              <a:gd name="connsiteY7" fmla="*/ 2060966 h 2872704"/>
              <a:gd name="connsiteX8" fmla="*/ 83111 w 9828051"/>
              <a:gd name="connsiteY8" fmla="*/ 0 h 2872704"/>
              <a:gd name="connsiteX0" fmla="*/ 83111 w 9828051"/>
              <a:gd name="connsiteY0" fmla="*/ 0 h 2874308"/>
              <a:gd name="connsiteX1" fmla="*/ 9594225 w 9828051"/>
              <a:gd name="connsiteY1" fmla="*/ 0 h 2874308"/>
              <a:gd name="connsiteX2" fmla="*/ 9617390 w 9828051"/>
              <a:gd name="connsiteY2" fmla="*/ 130100 h 2874308"/>
              <a:gd name="connsiteX3" fmla="*/ 9376864 w 9828051"/>
              <a:gd name="connsiteY3" fmla="*/ 2118790 h 2874308"/>
              <a:gd name="connsiteX4" fmla="*/ 5079747 w 9828051"/>
              <a:gd name="connsiteY4" fmla="*/ 2872645 h 2874308"/>
              <a:gd name="connsiteX5" fmla="*/ 1646419 w 9828051"/>
              <a:gd name="connsiteY5" fmla="*/ 2334022 h 2874308"/>
              <a:gd name="connsiteX6" fmla="*/ 0 w 9828051"/>
              <a:gd name="connsiteY6" fmla="*/ 2761406 h 2874308"/>
              <a:gd name="connsiteX7" fmla="*/ 77491 w 9828051"/>
              <a:gd name="connsiteY7" fmla="*/ 2060966 h 2874308"/>
              <a:gd name="connsiteX8" fmla="*/ 83111 w 9828051"/>
              <a:gd name="connsiteY8" fmla="*/ 0 h 2874308"/>
              <a:gd name="connsiteX0" fmla="*/ 83111 w 9732560"/>
              <a:gd name="connsiteY0" fmla="*/ 0 h 2990307"/>
              <a:gd name="connsiteX1" fmla="*/ 9594225 w 9732560"/>
              <a:gd name="connsiteY1" fmla="*/ 0 h 2990307"/>
              <a:gd name="connsiteX2" fmla="*/ 9617390 w 9732560"/>
              <a:gd name="connsiteY2" fmla="*/ 130100 h 2990307"/>
              <a:gd name="connsiteX3" fmla="*/ 9376864 w 9732560"/>
              <a:gd name="connsiteY3" fmla="*/ 2118790 h 2990307"/>
              <a:gd name="connsiteX4" fmla="*/ 6590831 w 9732560"/>
              <a:gd name="connsiteY4" fmla="*/ 2988882 h 2990307"/>
              <a:gd name="connsiteX5" fmla="*/ 1646419 w 9732560"/>
              <a:gd name="connsiteY5" fmla="*/ 2334022 h 2990307"/>
              <a:gd name="connsiteX6" fmla="*/ 0 w 9732560"/>
              <a:gd name="connsiteY6" fmla="*/ 2761406 h 2990307"/>
              <a:gd name="connsiteX7" fmla="*/ 77491 w 9732560"/>
              <a:gd name="connsiteY7" fmla="*/ 2060966 h 2990307"/>
              <a:gd name="connsiteX8" fmla="*/ 83111 w 9732560"/>
              <a:gd name="connsiteY8" fmla="*/ 0 h 2990307"/>
              <a:gd name="connsiteX0" fmla="*/ 83111 w 9891911"/>
              <a:gd name="connsiteY0" fmla="*/ 0 h 2991067"/>
              <a:gd name="connsiteX1" fmla="*/ 9594225 w 9891911"/>
              <a:gd name="connsiteY1" fmla="*/ 0 h 2991067"/>
              <a:gd name="connsiteX2" fmla="*/ 9617390 w 9891911"/>
              <a:gd name="connsiteY2" fmla="*/ 130100 h 2991067"/>
              <a:gd name="connsiteX3" fmla="*/ 9648084 w 9891911"/>
              <a:gd name="connsiteY3" fmla="*/ 2064546 h 2991067"/>
              <a:gd name="connsiteX4" fmla="*/ 6590831 w 9891911"/>
              <a:gd name="connsiteY4" fmla="*/ 2988882 h 2991067"/>
              <a:gd name="connsiteX5" fmla="*/ 1646419 w 9891911"/>
              <a:gd name="connsiteY5" fmla="*/ 2334022 h 2991067"/>
              <a:gd name="connsiteX6" fmla="*/ 0 w 9891911"/>
              <a:gd name="connsiteY6" fmla="*/ 2761406 h 2991067"/>
              <a:gd name="connsiteX7" fmla="*/ 77491 w 9891911"/>
              <a:gd name="connsiteY7" fmla="*/ 2060966 h 2991067"/>
              <a:gd name="connsiteX8" fmla="*/ 83111 w 9891911"/>
              <a:gd name="connsiteY8" fmla="*/ 0 h 2991067"/>
              <a:gd name="connsiteX0" fmla="*/ 44365 w 9891911"/>
              <a:gd name="connsiteY0" fmla="*/ 1177871 h 2991067"/>
              <a:gd name="connsiteX1" fmla="*/ 9594225 w 9891911"/>
              <a:gd name="connsiteY1" fmla="*/ 0 h 2991067"/>
              <a:gd name="connsiteX2" fmla="*/ 9617390 w 9891911"/>
              <a:gd name="connsiteY2" fmla="*/ 130100 h 2991067"/>
              <a:gd name="connsiteX3" fmla="*/ 9648084 w 9891911"/>
              <a:gd name="connsiteY3" fmla="*/ 2064546 h 2991067"/>
              <a:gd name="connsiteX4" fmla="*/ 6590831 w 9891911"/>
              <a:gd name="connsiteY4" fmla="*/ 2988882 h 2991067"/>
              <a:gd name="connsiteX5" fmla="*/ 1646419 w 9891911"/>
              <a:gd name="connsiteY5" fmla="*/ 2334022 h 2991067"/>
              <a:gd name="connsiteX6" fmla="*/ 0 w 9891911"/>
              <a:gd name="connsiteY6" fmla="*/ 2761406 h 2991067"/>
              <a:gd name="connsiteX7" fmla="*/ 77491 w 9891911"/>
              <a:gd name="connsiteY7" fmla="*/ 2060966 h 2991067"/>
              <a:gd name="connsiteX8" fmla="*/ 44365 w 9891911"/>
              <a:gd name="connsiteY8" fmla="*/ 1177871 h 2991067"/>
              <a:gd name="connsiteX0" fmla="*/ 160603 w 9891911"/>
              <a:gd name="connsiteY0" fmla="*/ 1642820 h 2991067"/>
              <a:gd name="connsiteX1" fmla="*/ 9594225 w 9891911"/>
              <a:gd name="connsiteY1" fmla="*/ 0 h 2991067"/>
              <a:gd name="connsiteX2" fmla="*/ 9617390 w 9891911"/>
              <a:gd name="connsiteY2" fmla="*/ 130100 h 2991067"/>
              <a:gd name="connsiteX3" fmla="*/ 9648084 w 9891911"/>
              <a:gd name="connsiteY3" fmla="*/ 2064546 h 2991067"/>
              <a:gd name="connsiteX4" fmla="*/ 6590831 w 9891911"/>
              <a:gd name="connsiteY4" fmla="*/ 2988882 h 2991067"/>
              <a:gd name="connsiteX5" fmla="*/ 1646419 w 9891911"/>
              <a:gd name="connsiteY5" fmla="*/ 2334022 h 2991067"/>
              <a:gd name="connsiteX6" fmla="*/ 0 w 9891911"/>
              <a:gd name="connsiteY6" fmla="*/ 2761406 h 2991067"/>
              <a:gd name="connsiteX7" fmla="*/ 77491 w 9891911"/>
              <a:gd name="connsiteY7" fmla="*/ 2060966 h 2991067"/>
              <a:gd name="connsiteX8" fmla="*/ 160603 w 9891911"/>
              <a:gd name="connsiteY8" fmla="*/ 1642820 h 2991067"/>
              <a:gd name="connsiteX0" fmla="*/ 284589 w 9891911"/>
              <a:gd name="connsiteY0" fmla="*/ 1278610 h 2991067"/>
              <a:gd name="connsiteX1" fmla="*/ 9594225 w 9891911"/>
              <a:gd name="connsiteY1" fmla="*/ 0 h 2991067"/>
              <a:gd name="connsiteX2" fmla="*/ 9617390 w 9891911"/>
              <a:gd name="connsiteY2" fmla="*/ 130100 h 2991067"/>
              <a:gd name="connsiteX3" fmla="*/ 9648084 w 9891911"/>
              <a:gd name="connsiteY3" fmla="*/ 2064546 h 2991067"/>
              <a:gd name="connsiteX4" fmla="*/ 6590831 w 9891911"/>
              <a:gd name="connsiteY4" fmla="*/ 2988882 h 2991067"/>
              <a:gd name="connsiteX5" fmla="*/ 1646419 w 9891911"/>
              <a:gd name="connsiteY5" fmla="*/ 2334022 h 2991067"/>
              <a:gd name="connsiteX6" fmla="*/ 0 w 9891911"/>
              <a:gd name="connsiteY6" fmla="*/ 2761406 h 2991067"/>
              <a:gd name="connsiteX7" fmla="*/ 77491 w 9891911"/>
              <a:gd name="connsiteY7" fmla="*/ 2060966 h 2991067"/>
              <a:gd name="connsiteX8" fmla="*/ 284589 w 9891911"/>
              <a:gd name="connsiteY8" fmla="*/ 1278610 h 2991067"/>
              <a:gd name="connsiteX0" fmla="*/ 284589 w 9891911"/>
              <a:gd name="connsiteY0" fmla="*/ 1278610 h 2991067"/>
              <a:gd name="connsiteX1" fmla="*/ 9594225 w 9891911"/>
              <a:gd name="connsiteY1" fmla="*/ 0 h 2991067"/>
              <a:gd name="connsiteX2" fmla="*/ 9617390 w 9891911"/>
              <a:gd name="connsiteY2" fmla="*/ 130100 h 2991067"/>
              <a:gd name="connsiteX3" fmla="*/ 9648084 w 9891911"/>
              <a:gd name="connsiteY3" fmla="*/ 2064546 h 2991067"/>
              <a:gd name="connsiteX4" fmla="*/ 6590831 w 9891911"/>
              <a:gd name="connsiteY4" fmla="*/ 2988882 h 2991067"/>
              <a:gd name="connsiteX5" fmla="*/ 1646419 w 9891911"/>
              <a:gd name="connsiteY5" fmla="*/ 2334022 h 2991067"/>
              <a:gd name="connsiteX6" fmla="*/ 0 w 9891911"/>
              <a:gd name="connsiteY6" fmla="*/ 2761406 h 2991067"/>
              <a:gd name="connsiteX7" fmla="*/ 284589 w 9891911"/>
              <a:gd name="connsiteY7" fmla="*/ 1278610 h 2991067"/>
              <a:gd name="connsiteX0" fmla="*/ 579057 w 9891911"/>
              <a:gd name="connsiteY0" fmla="*/ 1759057 h 2991067"/>
              <a:gd name="connsiteX1" fmla="*/ 9594225 w 9891911"/>
              <a:gd name="connsiteY1" fmla="*/ 0 h 2991067"/>
              <a:gd name="connsiteX2" fmla="*/ 9617390 w 9891911"/>
              <a:gd name="connsiteY2" fmla="*/ 130100 h 2991067"/>
              <a:gd name="connsiteX3" fmla="*/ 9648084 w 9891911"/>
              <a:gd name="connsiteY3" fmla="*/ 2064546 h 2991067"/>
              <a:gd name="connsiteX4" fmla="*/ 6590831 w 9891911"/>
              <a:gd name="connsiteY4" fmla="*/ 2988882 h 2991067"/>
              <a:gd name="connsiteX5" fmla="*/ 1646419 w 9891911"/>
              <a:gd name="connsiteY5" fmla="*/ 2334022 h 2991067"/>
              <a:gd name="connsiteX6" fmla="*/ 0 w 9891911"/>
              <a:gd name="connsiteY6" fmla="*/ 2761406 h 2991067"/>
              <a:gd name="connsiteX7" fmla="*/ 579057 w 9891911"/>
              <a:gd name="connsiteY7" fmla="*/ 1759057 h 2991067"/>
              <a:gd name="connsiteX0" fmla="*/ 362080 w 9891911"/>
              <a:gd name="connsiteY0" fmla="*/ 1402596 h 2991067"/>
              <a:gd name="connsiteX1" fmla="*/ 9594225 w 9891911"/>
              <a:gd name="connsiteY1" fmla="*/ 0 h 2991067"/>
              <a:gd name="connsiteX2" fmla="*/ 9617390 w 9891911"/>
              <a:gd name="connsiteY2" fmla="*/ 130100 h 2991067"/>
              <a:gd name="connsiteX3" fmla="*/ 9648084 w 9891911"/>
              <a:gd name="connsiteY3" fmla="*/ 2064546 h 2991067"/>
              <a:gd name="connsiteX4" fmla="*/ 6590831 w 9891911"/>
              <a:gd name="connsiteY4" fmla="*/ 2988882 h 2991067"/>
              <a:gd name="connsiteX5" fmla="*/ 1646419 w 9891911"/>
              <a:gd name="connsiteY5" fmla="*/ 2334022 h 2991067"/>
              <a:gd name="connsiteX6" fmla="*/ 0 w 9891911"/>
              <a:gd name="connsiteY6" fmla="*/ 2761406 h 2991067"/>
              <a:gd name="connsiteX7" fmla="*/ 362080 w 9891911"/>
              <a:gd name="connsiteY7" fmla="*/ 1402596 h 2991067"/>
              <a:gd name="connsiteX0" fmla="*/ 362080 w 9965086"/>
              <a:gd name="connsiteY0" fmla="*/ 1402596 h 2991067"/>
              <a:gd name="connsiteX1" fmla="*/ 9594225 w 9965086"/>
              <a:gd name="connsiteY1" fmla="*/ 0 h 2991067"/>
              <a:gd name="connsiteX2" fmla="*/ 9787871 w 9965086"/>
              <a:gd name="connsiteY2" fmla="*/ 1238229 h 2991067"/>
              <a:gd name="connsiteX3" fmla="*/ 9648084 w 9965086"/>
              <a:gd name="connsiteY3" fmla="*/ 2064546 h 2991067"/>
              <a:gd name="connsiteX4" fmla="*/ 6590831 w 9965086"/>
              <a:gd name="connsiteY4" fmla="*/ 2988882 h 2991067"/>
              <a:gd name="connsiteX5" fmla="*/ 1646419 w 9965086"/>
              <a:gd name="connsiteY5" fmla="*/ 2334022 h 2991067"/>
              <a:gd name="connsiteX6" fmla="*/ 0 w 9965086"/>
              <a:gd name="connsiteY6" fmla="*/ 2761406 h 2991067"/>
              <a:gd name="connsiteX7" fmla="*/ 362080 w 9965086"/>
              <a:gd name="connsiteY7" fmla="*/ 1402596 h 2991067"/>
              <a:gd name="connsiteX0" fmla="*/ 362080 w 9965086"/>
              <a:gd name="connsiteY0" fmla="*/ 164367 h 1752838"/>
              <a:gd name="connsiteX1" fmla="*/ 9787871 w 9965086"/>
              <a:gd name="connsiteY1" fmla="*/ 0 h 1752838"/>
              <a:gd name="connsiteX2" fmla="*/ 9648084 w 9965086"/>
              <a:gd name="connsiteY2" fmla="*/ 826317 h 1752838"/>
              <a:gd name="connsiteX3" fmla="*/ 6590831 w 9965086"/>
              <a:gd name="connsiteY3" fmla="*/ 1750653 h 1752838"/>
              <a:gd name="connsiteX4" fmla="*/ 1646419 w 9965086"/>
              <a:gd name="connsiteY4" fmla="*/ 1095793 h 1752838"/>
              <a:gd name="connsiteX5" fmla="*/ 0 w 9965086"/>
              <a:gd name="connsiteY5" fmla="*/ 1523177 h 1752838"/>
              <a:gd name="connsiteX6" fmla="*/ 362080 w 9965086"/>
              <a:gd name="connsiteY6" fmla="*/ 164367 h 1752838"/>
              <a:gd name="connsiteX0" fmla="*/ 13368 w 9616374"/>
              <a:gd name="connsiteY0" fmla="*/ 164367 h 1752891"/>
              <a:gd name="connsiteX1" fmla="*/ 9439159 w 9616374"/>
              <a:gd name="connsiteY1" fmla="*/ 0 h 1752891"/>
              <a:gd name="connsiteX2" fmla="*/ 9299372 w 9616374"/>
              <a:gd name="connsiteY2" fmla="*/ 826317 h 1752891"/>
              <a:gd name="connsiteX3" fmla="*/ 6242119 w 9616374"/>
              <a:gd name="connsiteY3" fmla="*/ 1750653 h 1752891"/>
              <a:gd name="connsiteX4" fmla="*/ 1297707 w 9616374"/>
              <a:gd name="connsiteY4" fmla="*/ 1095793 h 1752891"/>
              <a:gd name="connsiteX5" fmla="*/ 0 w 9616374"/>
              <a:gd name="connsiteY5" fmla="*/ 1422438 h 1752891"/>
              <a:gd name="connsiteX6" fmla="*/ 13368 w 9616374"/>
              <a:gd name="connsiteY6" fmla="*/ 164367 h 1752891"/>
              <a:gd name="connsiteX0" fmla="*/ 13368 w 9616374"/>
              <a:gd name="connsiteY0" fmla="*/ 164367 h 1752891"/>
              <a:gd name="connsiteX1" fmla="*/ 9439159 w 9616374"/>
              <a:gd name="connsiteY1" fmla="*/ 0 h 1752891"/>
              <a:gd name="connsiteX2" fmla="*/ 9299372 w 9616374"/>
              <a:gd name="connsiteY2" fmla="*/ 826317 h 1752891"/>
              <a:gd name="connsiteX3" fmla="*/ 6242119 w 9616374"/>
              <a:gd name="connsiteY3" fmla="*/ 1750653 h 1752891"/>
              <a:gd name="connsiteX4" fmla="*/ 1297707 w 9616374"/>
              <a:gd name="connsiteY4" fmla="*/ 1095793 h 1752891"/>
              <a:gd name="connsiteX5" fmla="*/ 0 w 9616374"/>
              <a:gd name="connsiteY5" fmla="*/ 1422438 h 1752891"/>
              <a:gd name="connsiteX6" fmla="*/ 13368 w 9616374"/>
              <a:gd name="connsiteY6" fmla="*/ 164367 h 1752891"/>
              <a:gd name="connsiteX0" fmla="*/ 13368 w 9616374"/>
              <a:gd name="connsiteY0" fmla="*/ 164367 h 1752794"/>
              <a:gd name="connsiteX1" fmla="*/ 9439159 w 9616374"/>
              <a:gd name="connsiteY1" fmla="*/ 0 h 1752794"/>
              <a:gd name="connsiteX2" fmla="*/ 9299372 w 9616374"/>
              <a:gd name="connsiteY2" fmla="*/ 826317 h 1752794"/>
              <a:gd name="connsiteX3" fmla="*/ 6242119 w 9616374"/>
              <a:gd name="connsiteY3" fmla="*/ 1750653 h 1752794"/>
              <a:gd name="connsiteX4" fmla="*/ 1297707 w 9616374"/>
              <a:gd name="connsiteY4" fmla="*/ 1095793 h 1752794"/>
              <a:gd name="connsiteX5" fmla="*/ 0 w 9616374"/>
              <a:gd name="connsiteY5" fmla="*/ 1422438 h 1752794"/>
              <a:gd name="connsiteX6" fmla="*/ 13368 w 9616374"/>
              <a:gd name="connsiteY6" fmla="*/ 164367 h 1752794"/>
              <a:gd name="connsiteX0" fmla="*/ 13368 w 9616374"/>
              <a:gd name="connsiteY0" fmla="*/ 164367 h 1751089"/>
              <a:gd name="connsiteX1" fmla="*/ 9439159 w 9616374"/>
              <a:gd name="connsiteY1" fmla="*/ 0 h 1751089"/>
              <a:gd name="connsiteX2" fmla="*/ 9299372 w 9616374"/>
              <a:gd name="connsiteY2" fmla="*/ 826317 h 1751089"/>
              <a:gd name="connsiteX3" fmla="*/ 6242119 w 9616374"/>
              <a:gd name="connsiteY3" fmla="*/ 1750653 h 1751089"/>
              <a:gd name="connsiteX4" fmla="*/ 1530182 w 9616374"/>
              <a:gd name="connsiteY4" fmla="*/ 956309 h 1751089"/>
              <a:gd name="connsiteX5" fmla="*/ 0 w 9616374"/>
              <a:gd name="connsiteY5" fmla="*/ 1422438 h 1751089"/>
              <a:gd name="connsiteX6" fmla="*/ 13368 w 9616374"/>
              <a:gd name="connsiteY6" fmla="*/ 164367 h 1751089"/>
              <a:gd name="connsiteX0" fmla="*/ 13368 w 9616374"/>
              <a:gd name="connsiteY0" fmla="*/ 164367 h 1752279"/>
              <a:gd name="connsiteX1" fmla="*/ 9439159 w 9616374"/>
              <a:gd name="connsiteY1" fmla="*/ 0 h 1752279"/>
              <a:gd name="connsiteX2" fmla="*/ 9299372 w 9616374"/>
              <a:gd name="connsiteY2" fmla="*/ 826317 h 1752279"/>
              <a:gd name="connsiteX3" fmla="*/ 6242119 w 9616374"/>
              <a:gd name="connsiteY3" fmla="*/ 1750653 h 1752279"/>
              <a:gd name="connsiteX4" fmla="*/ 1661917 w 9616374"/>
              <a:gd name="connsiteY4" fmla="*/ 1064797 h 1752279"/>
              <a:gd name="connsiteX5" fmla="*/ 0 w 9616374"/>
              <a:gd name="connsiteY5" fmla="*/ 1422438 h 1752279"/>
              <a:gd name="connsiteX6" fmla="*/ 13368 w 9616374"/>
              <a:gd name="connsiteY6" fmla="*/ 164367 h 1752279"/>
              <a:gd name="connsiteX0" fmla="*/ 13368 w 9616374"/>
              <a:gd name="connsiteY0" fmla="*/ 164367 h 1752279"/>
              <a:gd name="connsiteX1" fmla="*/ 9439159 w 9616374"/>
              <a:gd name="connsiteY1" fmla="*/ 0 h 1752279"/>
              <a:gd name="connsiteX2" fmla="*/ 9299372 w 9616374"/>
              <a:gd name="connsiteY2" fmla="*/ 826317 h 1752279"/>
              <a:gd name="connsiteX3" fmla="*/ 6242119 w 9616374"/>
              <a:gd name="connsiteY3" fmla="*/ 1750653 h 1752279"/>
              <a:gd name="connsiteX4" fmla="*/ 1661917 w 9616374"/>
              <a:gd name="connsiteY4" fmla="*/ 1064797 h 1752279"/>
              <a:gd name="connsiteX5" fmla="*/ 0 w 9616374"/>
              <a:gd name="connsiteY5" fmla="*/ 1422438 h 1752279"/>
              <a:gd name="connsiteX6" fmla="*/ 13368 w 9616374"/>
              <a:gd name="connsiteY6" fmla="*/ 164367 h 1752279"/>
              <a:gd name="connsiteX0" fmla="*/ 13368 w 9616374"/>
              <a:gd name="connsiteY0" fmla="*/ 164367 h 1755461"/>
              <a:gd name="connsiteX1" fmla="*/ 9439159 w 9616374"/>
              <a:gd name="connsiteY1" fmla="*/ 0 h 1755461"/>
              <a:gd name="connsiteX2" fmla="*/ 9299372 w 9616374"/>
              <a:gd name="connsiteY2" fmla="*/ 826317 h 1755461"/>
              <a:gd name="connsiteX3" fmla="*/ 6242119 w 9616374"/>
              <a:gd name="connsiteY3" fmla="*/ 1750653 h 1755461"/>
              <a:gd name="connsiteX4" fmla="*/ 1661917 w 9616374"/>
              <a:gd name="connsiteY4" fmla="*/ 1064797 h 1755461"/>
              <a:gd name="connsiteX5" fmla="*/ 0 w 9616374"/>
              <a:gd name="connsiteY5" fmla="*/ 1422438 h 1755461"/>
              <a:gd name="connsiteX6" fmla="*/ 13368 w 9616374"/>
              <a:gd name="connsiteY6" fmla="*/ 164367 h 1755461"/>
              <a:gd name="connsiteX0" fmla="*/ 13368 w 9492959"/>
              <a:gd name="connsiteY0" fmla="*/ 0 h 1591094"/>
              <a:gd name="connsiteX1" fmla="*/ 9113694 w 9492959"/>
              <a:gd name="connsiteY1" fmla="*/ 106853 h 1591094"/>
              <a:gd name="connsiteX2" fmla="*/ 9299372 w 9492959"/>
              <a:gd name="connsiteY2" fmla="*/ 661950 h 1591094"/>
              <a:gd name="connsiteX3" fmla="*/ 6242119 w 9492959"/>
              <a:gd name="connsiteY3" fmla="*/ 1586286 h 1591094"/>
              <a:gd name="connsiteX4" fmla="*/ 1661917 w 9492959"/>
              <a:gd name="connsiteY4" fmla="*/ 900430 h 1591094"/>
              <a:gd name="connsiteX5" fmla="*/ 0 w 9492959"/>
              <a:gd name="connsiteY5" fmla="*/ 1258071 h 1591094"/>
              <a:gd name="connsiteX6" fmla="*/ 13368 w 9492959"/>
              <a:gd name="connsiteY6" fmla="*/ 0 h 1591094"/>
              <a:gd name="connsiteX0" fmla="*/ 13368 w 9497417"/>
              <a:gd name="connsiteY0" fmla="*/ 0 h 1591094"/>
              <a:gd name="connsiteX1" fmla="*/ 9129192 w 9497417"/>
              <a:gd name="connsiteY1" fmla="*/ 6114 h 1591094"/>
              <a:gd name="connsiteX2" fmla="*/ 9299372 w 9497417"/>
              <a:gd name="connsiteY2" fmla="*/ 661950 h 1591094"/>
              <a:gd name="connsiteX3" fmla="*/ 6242119 w 9497417"/>
              <a:gd name="connsiteY3" fmla="*/ 1586286 h 1591094"/>
              <a:gd name="connsiteX4" fmla="*/ 1661917 w 9497417"/>
              <a:gd name="connsiteY4" fmla="*/ 900430 h 1591094"/>
              <a:gd name="connsiteX5" fmla="*/ 0 w 9497417"/>
              <a:gd name="connsiteY5" fmla="*/ 1258071 h 1591094"/>
              <a:gd name="connsiteX6" fmla="*/ 13368 w 9497417"/>
              <a:gd name="connsiteY6" fmla="*/ 0 h 1591094"/>
              <a:gd name="connsiteX0" fmla="*/ 13368 w 9455695"/>
              <a:gd name="connsiteY0" fmla="*/ 0 h 1587049"/>
              <a:gd name="connsiteX1" fmla="*/ 9129192 w 9455695"/>
              <a:gd name="connsiteY1" fmla="*/ 6114 h 1587049"/>
              <a:gd name="connsiteX2" fmla="*/ 9245128 w 9455695"/>
              <a:gd name="connsiteY2" fmla="*/ 739441 h 1587049"/>
              <a:gd name="connsiteX3" fmla="*/ 6242119 w 9455695"/>
              <a:gd name="connsiteY3" fmla="*/ 1586286 h 1587049"/>
              <a:gd name="connsiteX4" fmla="*/ 1661917 w 9455695"/>
              <a:gd name="connsiteY4" fmla="*/ 900430 h 1587049"/>
              <a:gd name="connsiteX5" fmla="*/ 0 w 9455695"/>
              <a:gd name="connsiteY5" fmla="*/ 1258071 h 1587049"/>
              <a:gd name="connsiteX6" fmla="*/ 13368 w 9455695"/>
              <a:gd name="connsiteY6" fmla="*/ 0 h 1587049"/>
              <a:gd name="connsiteX0" fmla="*/ 13368 w 9247825"/>
              <a:gd name="connsiteY0" fmla="*/ 0 h 1587049"/>
              <a:gd name="connsiteX1" fmla="*/ 9129192 w 9247825"/>
              <a:gd name="connsiteY1" fmla="*/ 6114 h 1587049"/>
              <a:gd name="connsiteX2" fmla="*/ 9245128 w 9247825"/>
              <a:gd name="connsiteY2" fmla="*/ 739441 h 1587049"/>
              <a:gd name="connsiteX3" fmla="*/ 6242119 w 9247825"/>
              <a:gd name="connsiteY3" fmla="*/ 1586286 h 1587049"/>
              <a:gd name="connsiteX4" fmla="*/ 1661917 w 9247825"/>
              <a:gd name="connsiteY4" fmla="*/ 900430 h 1587049"/>
              <a:gd name="connsiteX5" fmla="*/ 0 w 9247825"/>
              <a:gd name="connsiteY5" fmla="*/ 1258071 h 1587049"/>
              <a:gd name="connsiteX6" fmla="*/ 13368 w 9247825"/>
              <a:gd name="connsiteY6" fmla="*/ 0 h 1587049"/>
              <a:gd name="connsiteX0" fmla="*/ 13368 w 9186401"/>
              <a:gd name="connsiteY0" fmla="*/ 0 h 1586460"/>
              <a:gd name="connsiteX1" fmla="*/ 9129192 w 9186401"/>
              <a:gd name="connsiteY1" fmla="*/ 6114 h 1586460"/>
              <a:gd name="connsiteX2" fmla="*/ 9136639 w 9186401"/>
              <a:gd name="connsiteY2" fmla="*/ 824682 h 1586460"/>
              <a:gd name="connsiteX3" fmla="*/ 6242119 w 9186401"/>
              <a:gd name="connsiteY3" fmla="*/ 1586286 h 1586460"/>
              <a:gd name="connsiteX4" fmla="*/ 1661917 w 9186401"/>
              <a:gd name="connsiteY4" fmla="*/ 900430 h 1586460"/>
              <a:gd name="connsiteX5" fmla="*/ 0 w 9186401"/>
              <a:gd name="connsiteY5" fmla="*/ 1258071 h 1586460"/>
              <a:gd name="connsiteX6" fmla="*/ 13368 w 9186401"/>
              <a:gd name="connsiteY6" fmla="*/ 0 h 1586460"/>
              <a:gd name="connsiteX0" fmla="*/ 13368 w 9186401"/>
              <a:gd name="connsiteY0" fmla="*/ 0 h 1586460"/>
              <a:gd name="connsiteX1" fmla="*/ 9129192 w 9186401"/>
              <a:gd name="connsiteY1" fmla="*/ 6114 h 1586460"/>
              <a:gd name="connsiteX2" fmla="*/ 9136639 w 9186401"/>
              <a:gd name="connsiteY2" fmla="*/ 824682 h 1586460"/>
              <a:gd name="connsiteX3" fmla="*/ 6242119 w 9186401"/>
              <a:gd name="connsiteY3" fmla="*/ 1586286 h 1586460"/>
              <a:gd name="connsiteX4" fmla="*/ 1661917 w 9186401"/>
              <a:gd name="connsiteY4" fmla="*/ 900430 h 1586460"/>
              <a:gd name="connsiteX5" fmla="*/ 0 w 9186401"/>
              <a:gd name="connsiteY5" fmla="*/ 1258071 h 1586460"/>
              <a:gd name="connsiteX6" fmla="*/ 13368 w 9186401"/>
              <a:gd name="connsiteY6" fmla="*/ 0 h 1586460"/>
              <a:gd name="connsiteX0" fmla="*/ 13368 w 9397178"/>
              <a:gd name="connsiteY0" fmla="*/ 0 h 1586469"/>
              <a:gd name="connsiteX1" fmla="*/ 9129192 w 9397178"/>
              <a:gd name="connsiteY1" fmla="*/ 6114 h 1586469"/>
              <a:gd name="connsiteX2" fmla="*/ 9136639 w 9397178"/>
              <a:gd name="connsiteY2" fmla="*/ 824682 h 1586469"/>
              <a:gd name="connsiteX3" fmla="*/ 5970898 w 9397178"/>
              <a:gd name="connsiteY3" fmla="*/ 1586286 h 1586469"/>
              <a:gd name="connsiteX4" fmla="*/ 1661917 w 9397178"/>
              <a:gd name="connsiteY4" fmla="*/ 900430 h 1586469"/>
              <a:gd name="connsiteX5" fmla="*/ 0 w 9397178"/>
              <a:gd name="connsiteY5" fmla="*/ 1258071 h 1586469"/>
              <a:gd name="connsiteX6" fmla="*/ 13368 w 9397178"/>
              <a:gd name="connsiteY6" fmla="*/ 0 h 1586469"/>
              <a:gd name="connsiteX0" fmla="*/ 13368 w 9397178"/>
              <a:gd name="connsiteY0" fmla="*/ 0 h 1586455"/>
              <a:gd name="connsiteX1" fmla="*/ 9129192 w 9397178"/>
              <a:gd name="connsiteY1" fmla="*/ 6114 h 1586455"/>
              <a:gd name="connsiteX2" fmla="*/ 9136639 w 9397178"/>
              <a:gd name="connsiteY2" fmla="*/ 824682 h 1586455"/>
              <a:gd name="connsiteX3" fmla="*/ 5970898 w 9397178"/>
              <a:gd name="connsiteY3" fmla="*/ 1586286 h 1586455"/>
              <a:gd name="connsiteX4" fmla="*/ 1661917 w 9397178"/>
              <a:gd name="connsiteY4" fmla="*/ 900430 h 1586455"/>
              <a:gd name="connsiteX5" fmla="*/ 0 w 9397178"/>
              <a:gd name="connsiteY5" fmla="*/ 1258071 h 1586455"/>
              <a:gd name="connsiteX6" fmla="*/ 13368 w 9397178"/>
              <a:gd name="connsiteY6" fmla="*/ 0 h 1586455"/>
              <a:gd name="connsiteX0" fmla="*/ 13368 w 9397178"/>
              <a:gd name="connsiteY0" fmla="*/ 0 h 1586448"/>
              <a:gd name="connsiteX1" fmla="*/ 9129192 w 9397178"/>
              <a:gd name="connsiteY1" fmla="*/ 6114 h 1586448"/>
              <a:gd name="connsiteX2" fmla="*/ 9136639 w 9397178"/>
              <a:gd name="connsiteY2" fmla="*/ 824682 h 1586448"/>
              <a:gd name="connsiteX3" fmla="*/ 5970898 w 9397178"/>
              <a:gd name="connsiteY3" fmla="*/ 1586286 h 1586448"/>
              <a:gd name="connsiteX4" fmla="*/ 1661917 w 9397178"/>
              <a:gd name="connsiteY4" fmla="*/ 900430 h 1586448"/>
              <a:gd name="connsiteX5" fmla="*/ 0 w 9397178"/>
              <a:gd name="connsiteY5" fmla="*/ 1258071 h 1586448"/>
              <a:gd name="connsiteX6" fmla="*/ 13368 w 9397178"/>
              <a:gd name="connsiteY6" fmla="*/ 0 h 1586448"/>
              <a:gd name="connsiteX0" fmla="*/ 13368 w 9397178"/>
              <a:gd name="connsiteY0" fmla="*/ 0 h 1605511"/>
              <a:gd name="connsiteX1" fmla="*/ 9129192 w 9397178"/>
              <a:gd name="connsiteY1" fmla="*/ 6114 h 1605511"/>
              <a:gd name="connsiteX2" fmla="*/ 9136639 w 9397178"/>
              <a:gd name="connsiteY2" fmla="*/ 824682 h 1605511"/>
              <a:gd name="connsiteX3" fmla="*/ 5970898 w 9397178"/>
              <a:gd name="connsiteY3" fmla="*/ 1586286 h 1605511"/>
              <a:gd name="connsiteX4" fmla="*/ 0 w 9397178"/>
              <a:gd name="connsiteY4" fmla="*/ 1258071 h 1605511"/>
              <a:gd name="connsiteX5" fmla="*/ 13368 w 9397178"/>
              <a:gd name="connsiteY5" fmla="*/ 0 h 1605511"/>
              <a:gd name="connsiteX0" fmla="*/ 13368 w 9397178"/>
              <a:gd name="connsiteY0" fmla="*/ 0 h 1588790"/>
              <a:gd name="connsiteX1" fmla="*/ 9129192 w 9397178"/>
              <a:gd name="connsiteY1" fmla="*/ 6114 h 1588790"/>
              <a:gd name="connsiteX2" fmla="*/ 9136639 w 9397178"/>
              <a:gd name="connsiteY2" fmla="*/ 824682 h 1588790"/>
              <a:gd name="connsiteX3" fmla="*/ 5970898 w 9397178"/>
              <a:gd name="connsiteY3" fmla="*/ 1586286 h 1588790"/>
              <a:gd name="connsiteX4" fmla="*/ 0 w 9397178"/>
              <a:gd name="connsiteY4" fmla="*/ 1258071 h 1588790"/>
              <a:gd name="connsiteX5" fmla="*/ 13368 w 9397178"/>
              <a:gd name="connsiteY5" fmla="*/ 0 h 1588790"/>
              <a:gd name="connsiteX0" fmla="*/ 13368 w 9397178"/>
              <a:gd name="connsiteY0" fmla="*/ 0 h 1588777"/>
              <a:gd name="connsiteX1" fmla="*/ 9129192 w 9397178"/>
              <a:gd name="connsiteY1" fmla="*/ 6114 h 1588777"/>
              <a:gd name="connsiteX2" fmla="*/ 9136639 w 9397178"/>
              <a:gd name="connsiteY2" fmla="*/ 824682 h 1588777"/>
              <a:gd name="connsiteX3" fmla="*/ 5970898 w 9397178"/>
              <a:gd name="connsiteY3" fmla="*/ 1586286 h 1588777"/>
              <a:gd name="connsiteX4" fmla="*/ 0 w 9397178"/>
              <a:gd name="connsiteY4" fmla="*/ 1258071 h 1588777"/>
              <a:gd name="connsiteX5" fmla="*/ 13368 w 9397178"/>
              <a:gd name="connsiteY5" fmla="*/ 0 h 1588777"/>
              <a:gd name="connsiteX0" fmla="*/ 13368 w 9400593"/>
              <a:gd name="connsiteY0" fmla="*/ 0 h 1418602"/>
              <a:gd name="connsiteX1" fmla="*/ 9129192 w 9400593"/>
              <a:gd name="connsiteY1" fmla="*/ 6114 h 1418602"/>
              <a:gd name="connsiteX2" fmla="*/ 9136639 w 9400593"/>
              <a:gd name="connsiteY2" fmla="*/ 824682 h 1418602"/>
              <a:gd name="connsiteX3" fmla="*/ 5924404 w 9400593"/>
              <a:gd name="connsiteY3" fmla="*/ 1415805 h 1418602"/>
              <a:gd name="connsiteX4" fmla="*/ 0 w 9400593"/>
              <a:gd name="connsiteY4" fmla="*/ 1258071 h 1418602"/>
              <a:gd name="connsiteX5" fmla="*/ 13368 w 9400593"/>
              <a:gd name="connsiteY5" fmla="*/ 0 h 1418602"/>
              <a:gd name="connsiteX0" fmla="*/ 13368 w 9399454"/>
              <a:gd name="connsiteY0" fmla="*/ 0 h 1534623"/>
              <a:gd name="connsiteX1" fmla="*/ 9129192 w 9399454"/>
              <a:gd name="connsiteY1" fmla="*/ 6114 h 1534623"/>
              <a:gd name="connsiteX2" fmla="*/ 9136639 w 9399454"/>
              <a:gd name="connsiteY2" fmla="*/ 824682 h 1534623"/>
              <a:gd name="connsiteX3" fmla="*/ 5939903 w 9399454"/>
              <a:gd name="connsiteY3" fmla="*/ 1532042 h 1534623"/>
              <a:gd name="connsiteX4" fmla="*/ 0 w 9399454"/>
              <a:gd name="connsiteY4" fmla="*/ 1258071 h 1534623"/>
              <a:gd name="connsiteX5" fmla="*/ 13368 w 9399454"/>
              <a:gd name="connsiteY5" fmla="*/ 0 h 1534623"/>
              <a:gd name="connsiteX0" fmla="*/ 13368 w 9399454"/>
              <a:gd name="connsiteY0" fmla="*/ 0 h 1532097"/>
              <a:gd name="connsiteX1" fmla="*/ 9129192 w 9399454"/>
              <a:gd name="connsiteY1" fmla="*/ 6114 h 1532097"/>
              <a:gd name="connsiteX2" fmla="*/ 9136639 w 9399454"/>
              <a:gd name="connsiteY2" fmla="*/ 824682 h 1532097"/>
              <a:gd name="connsiteX3" fmla="*/ 5939903 w 9399454"/>
              <a:gd name="connsiteY3" fmla="*/ 1532042 h 1532097"/>
              <a:gd name="connsiteX4" fmla="*/ 0 w 9399454"/>
              <a:gd name="connsiteY4" fmla="*/ 1258071 h 1532097"/>
              <a:gd name="connsiteX5" fmla="*/ 13368 w 9399454"/>
              <a:gd name="connsiteY5" fmla="*/ 0 h 153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9454" h="1532097">
                <a:moveTo>
                  <a:pt x="13368" y="0"/>
                </a:moveTo>
                <a:lnTo>
                  <a:pt x="9129192" y="6114"/>
                </a:lnTo>
                <a:cubicBezTo>
                  <a:pt x="9248772" y="735216"/>
                  <a:pt x="9668187" y="570361"/>
                  <a:pt x="9136639" y="824682"/>
                </a:cubicBezTo>
                <a:cubicBezTo>
                  <a:pt x="8605091" y="1079003"/>
                  <a:pt x="8067109" y="1521803"/>
                  <a:pt x="5939903" y="1532042"/>
                </a:cubicBezTo>
                <a:cubicBezTo>
                  <a:pt x="3812697" y="1542281"/>
                  <a:pt x="1705845" y="127605"/>
                  <a:pt x="0" y="1258071"/>
                </a:cubicBezTo>
                <a:lnTo>
                  <a:pt x="1336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85">
              <a:defRPr/>
            </a:pPr>
            <a:r>
              <a:rPr lang="en-US" sz="2400">
                <a:solidFill>
                  <a:srgbClr val="FFFFFF"/>
                </a:solidFill>
                <a:latin typeface="Calibri" panose="020F0502020204030204"/>
              </a:rPr>
              <a:t> </a:t>
            </a:r>
          </a:p>
        </p:txBody>
      </p:sp>
      <p:grpSp>
        <p:nvGrpSpPr>
          <p:cNvPr id="3" name="Group 2">
            <a:extLst>
              <a:ext uri="{FF2B5EF4-FFF2-40B4-BE49-F238E27FC236}">
                <a16:creationId xmlns:a16="http://schemas.microsoft.com/office/drawing/2014/main" id="{A524D4F1-487D-224B-BEE8-72E6E47256CA}"/>
              </a:ext>
            </a:extLst>
          </p:cNvPr>
          <p:cNvGrpSpPr/>
          <p:nvPr/>
        </p:nvGrpSpPr>
        <p:grpSpPr>
          <a:xfrm>
            <a:off x="7780147" y="-335779"/>
            <a:ext cx="4411852" cy="2322025"/>
            <a:chOff x="5835110" y="-251835"/>
            <a:chExt cx="3308889" cy="1741519"/>
          </a:xfrm>
        </p:grpSpPr>
        <p:pic>
          <p:nvPicPr>
            <p:cNvPr id="8" name="Picture 7" descr="A group of people sitting in the grass&#10;&#10;Description automatically generated">
              <a:extLst>
                <a:ext uri="{FF2B5EF4-FFF2-40B4-BE49-F238E27FC236}">
                  <a16:creationId xmlns:a16="http://schemas.microsoft.com/office/drawing/2014/main" id="{A7CFB23E-7764-2F45-8788-550699907298}"/>
                </a:ext>
              </a:extLst>
            </p:cNvPr>
            <p:cNvPicPr preferRelativeResize="0">
              <a:picLocks/>
            </p:cNvPicPr>
            <p:nvPr/>
          </p:nvPicPr>
          <p:blipFill rotWithShape="1">
            <a:blip r:embed="rId3" cstate="email">
              <a:extLst>
                <a:ext uri="{28A0092B-C50C-407E-A947-70E740481C1C}">
                  <a14:useLocalDpi xmlns:a14="http://schemas.microsoft.com/office/drawing/2010/main"/>
                </a:ext>
              </a:extLst>
            </a:blip>
            <a:srcRect/>
            <a:stretch/>
          </p:blipFill>
          <p:spPr>
            <a:xfrm>
              <a:off x="5835110" y="-251835"/>
              <a:ext cx="3308889" cy="174151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p:spPr>
        </p:pic>
        <p:sp>
          <p:nvSpPr>
            <p:cNvPr id="19" name="Freeform 18">
              <a:extLst>
                <a:ext uri="{FF2B5EF4-FFF2-40B4-BE49-F238E27FC236}">
                  <a16:creationId xmlns:a16="http://schemas.microsoft.com/office/drawing/2014/main" id="{CFA679D3-B03A-4942-9D9C-5C8576901846}"/>
                </a:ext>
              </a:extLst>
            </p:cNvPr>
            <p:cNvSpPr/>
            <p:nvPr/>
          </p:nvSpPr>
          <p:spPr>
            <a:xfrm flipH="1">
              <a:off x="5835110" y="1270758"/>
              <a:ext cx="218926" cy="218926"/>
            </a:xfrm>
            <a:custGeom>
              <a:avLst/>
              <a:gdLst>
                <a:gd name="connsiteX0" fmla="*/ 218926 w 218926"/>
                <a:gd name="connsiteY0" fmla="*/ 0 h 218926"/>
                <a:gd name="connsiteX1" fmla="*/ 218926 w 218926"/>
                <a:gd name="connsiteY1" fmla="*/ 218926 h 218926"/>
                <a:gd name="connsiteX2" fmla="*/ 0 w 218926"/>
                <a:gd name="connsiteY2" fmla="*/ 218926 h 218926"/>
                <a:gd name="connsiteX3" fmla="*/ 218926 w 218926"/>
                <a:gd name="connsiteY3" fmla="*/ 0 h 218926"/>
              </a:gdLst>
              <a:ahLst/>
              <a:cxnLst>
                <a:cxn ang="0">
                  <a:pos x="connsiteX0" y="connsiteY0"/>
                </a:cxn>
                <a:cxn ang="0">
                  <a:pos x="connsiteX1" y="connsiteY1"/>
                </a:cxn>
                <a:cxn ang="0">
                  <a:pos x="connsiteX2" y="connsiteY2"/>
                </a:cxn>
                <a:cxn ang="0">
                  <a:pos x="connsiteX3" y="connsiteY3"/>
                </a:cxn>
              </a:cxnLst>
              <a:rect l="l" t="t" r="r" b="b"/>
              <a:pathLst>
                <a:path w="218926" h="218926">
                  <a:moveTo>
                    <a:pt x="218926" y="0"/>
                  </a:moveTo>
                  <a:lnTo>
                    <a:pt x="218926" y="218926"/>
                  </a:lnTo>
                  <a:lnTo>
                    <a:pt x="0" y="218926"/>
                  </a:lnTo>
                  <a:cubicBezTo>
                    <a:pt x="120909" y="218926"/>
                    <a:pt x="218926" y="120909"/>
                    <a:pt x="2189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85">
                <a:defRPr/>
              </a:pPr>
              <a:endParaRPr lang="en-US" sz="2400">
                <a:solidFill>
                  <a:srgbClr val="FFFFFF"/>
                </a:solidFill>
                <a:latin typeface="Calibri" panose="020F0502020204030204"/>
              </a:endParaRPr>
            </a:p>
          </p:txBody>
        </p:sp>
      </p:grpSp>
      <p:sp>
        <p:nvSpPr>
          <p:cNvPr id="2" name="Slide Number Placeholder 1">
            <a:extLst>
              <a:ext uri="{FF2B5EF4-FFF2-40B4-BE49-F238E27FC236}">
                <a16:creationId xmlns:a16="http://schemas.microsoft.com/office/drawing/2014/main" id="{3D0A59A0-D739-6B40-8FCB-33EAB7323D7C}"/>
              </a:ext>
            </a:extLst>
          </p:cNvPr>
          <p:cNvSpPr>
            <a:spLocks noGrp="1"/>
          </p:cNvSpPr>
          <p:nvPr>
            <p:ph type="sldNum" sz="quarter" idx="12"/>
          </p:nvPr>
        </p:nvSpPr>
        <p:spPr/>
        <p:txBody>
          <a:bodyPr/>
          <a:lstStyle/>
          <a:p>
            <a:pPr defTabSz="609585">
              <a:defRPr/>
            </a:pPr>
            <a:fld id="{5638AE65-F4BE-7B43-ACF0-0C2447BBE3F1}" type="slidenum">
              <a:rPr lang="en-US">
                <a:solidFill>
                  <a:srgbClr val="BACBC3">
                    <a:alpha val="50000"/>
                  </a:srgbClr>
                </a:solidFill>
              </a:rPr>
              <a:pPr defTabSz="609585">
                <a:defRPr/>
              </a:pPr>
              <a:t>1</a:t>
            </a:fld>
            <a:endParaRPr lang="en-US">
              <a:solidFill>
                <a:srgbClr val="BACBC3">
                  <a:alpha val="50000"/>
                </a:srgbClr>
              </a:solidFill>
            </a:endParaRPr>
          </a:p>
        </p:txBody>
      </p:sp>
      <p:pic>
        <p:nvPicPr>
          <p:cNvPr id="26" name="Picture 25" descr="A picture containing drawing&#10;&#10;Description automatically generated">
            <a:extLst>
              <a:ext uri="{FF2B5EF4-FFF2-40B4-BE49-F238E27FC236}">
                <a16:creationId xmlns:a16="http://schemas.microsoft.com/office/drawing/2014/main" id="{EE58FF8F-6897-F24B-8F79-17C3F1B3A05B}"/>
              </a:ext>
            </a:extLst>
          </p:cNvPr>
          <p:cNvPicPr>
            <a:picLocks noChangeAspect="1"/>
          </p:cNvPicPr>
          <p:nvPr/>
        </p:nvPicPr>
        <p:blipFill rotWithShape="1">
          <a:blip r:embed="rId5" cstate="email">
            <a:alphaModFix amt="21000"/>
            <a:extLst>
              <a:ext uri="{28A0092B-C50C-407E-A947-70E740481C1C}">
                <a14:useLocalDpi xmlns:a14="http://schemas.microsoft.com/office/drawing/2010/main"/>
              </a:ext>
            </a:extLst>
          </a:blip>
          <a:srcRect/>
          <a:stretch/>
        </p:blipFill>
        <p:spPr>
          <a:xfrm>
            <a:off x="11725834" y="6140825"/>
            <a:ext cx="466167" cy="717176"/>
          </a:xfrm>
          <a:prstGeom prst="rect">
            <a:avLst/>
          </a:prstGeom>
        </p:spPr>
      </p:pic>
      <p:pic>
        <p:nvPicPr>
          <p:cNvPr id="23" name="Picture 3">
            <a:extLst>
              <a:ext uri="{FF2B5EF4-FFF2-40B4-BE49-F238E27FC236}">
                <a16:creationId xmlns:a16="http://schemas.microsoft.com/office/drawing/2014/main" id="{FB8057A0-E8AE-414F-ADA2-8D65A570270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936" y="2538221"/>
            <a:ext cx="733117" cy="4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0D80C271-800C-5841-9DDA-D84BF4DB161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68036" y="2680567"/>
            <a:ext cx="565149" cy="34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a:extLst>
              <a:ext uri="{FF2B5EF4-FFF2-40B4-BE49-F238E27FC236}">
                <a16:creationId xmlns:a16="http://schemas.microsoft.com/office/drawing/2014/main" id="{779DC977-05A3-BC49-8622-64A038A1696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99563" y="2529674"/>
            <a:ext cx="330200" cy="45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1329C333-372D-0645-B71A-60F3F23A89B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854494" y="2654695"/>
            <a:ext cx="565151" cy="35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a:extLst>
              <a:ext uri="{FF2B5EF4-FFF2-40B4-BE49-F238E27FC236}">
                <a16:creationId xmlns:a16="http://schemas.microsoft.com/office/drawing/2014/main" id="{75DCD19B-EE4C-314F-91B3-168757CB437E}"/>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27751" y="2656048"/>
            <a:ext cx="491067" cy="35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04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54" y="-2420247"/>
            <a:ext cx="12291287" cy="9497812"/>
          </a:xfrm>
          <a:prstGeom prst="rect">
            <a:avLst/>
          </a:prstGeom>
        </p:spPr>
      </p:pic>
      <p:sp>
        <p:nvSpPr>
          <p:cNvPr id="22" name="Freeform 21">
            <a:extLst>
              <a:ext uri="{FF2B5EF4-FFF2-40B4-BE49-F238E27FC236}">
                <a16:creationId xmlns:a16="http://schemas.microsoft.com/office/drawing/2014/main" id="{708BF261-306A-8142-A930-1D92C9038637}"/>
              </a:ext>
            </a:extLst>
          </p:cNvPr>
          <p:cNvSpPr/>
          <p:nvPr/>
        </p:nvSpPr>
        <p:spPr>
          <a:xfrm rot="10800000">
            <a:off x="-11813566" y="5847850"/>
            <a:ext cx="23627136" cy="938099"/>
          </a:xfrm>
          <a:custGeom>
            <a:avLst/>
            <a:gdLst>
              <a:gd name="connsiteX0" fmla="*/ 0 w 9144000"/>
              <a:gd name="connsiteY0" fmla="*/ 0 h 766048"/>
              <a:gd name="connsiteX1" fmla="*/ 9144000 w 9144000"/>
              <a:gd name="connsiteY1" fmla="*/ 0 h 766048"/>
              <a:gd name="connsiteX2" fmla="*/ 9144000 w 9144000"/>
              <a:gd name="connsiteY2" fmla="*/ 468295 h 766048"/>
              <a:gd name="connsiteX3" fmla="*/ 9021659 w 9144000"/>
              <a:gd name="connsiteY3" fmla="*/ 393376 h 766048"/>
              <a:gd name="connsiteX4" fmla="*/ 3242842 w 9144000"/>
              <a:gd name="connsiteY4" fmla="*/ 765993 h 766048"/>
              <a:gd name="connsiteX5" fmla="*/ 46106 w 9144000"/>
              <a:gd name="connsiteY5" fmla="*/ 58633 h 766048"/>
              <a:gd name="connsiteX6" fmla="*/ 0 w 9144000"/>
              <a:gd name="connsiteY6" fmla="*/ 36265 h 766048"/>
              <a:gd name="connsiteX7" fmla="*/ 0 w 9144000"/>
              <a:gd name="connsiteY7" fmla="*/ 0 h 76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766048">
                <a:moveTo>
                  <a:pt x="0" y="0"/>
                </a:moveTo>
                <a:lnTo>
                  <a:pt x="9144000" y="0"/>
                </a:lnTo>
                <a:lnTo>
                  <a:pt x="9144000" y="468295"/>
                </a:lnTo>
                <a:lnTo>
                  <a:pt x="9021659" y="393376"/>
                </a:lnTo>
                <a:cubicBezTo>
                  <a:pt x="7345202" y="-551418"/>
                  <a:pt x="5303573" y="775912"/>
                  <a:pt x="3242842" y="765993"/>
                </a:cubicBezTo>
                <a:cubicBezTo>
                  <a:pt x="1115636" y="755754"/>
                  <a:pt x="577654" y="312954"/>
                  <a:pt x="46106" y="58633"/>
                </a:cubicBezTo>
                <a:lnTo>
                  <a:pt x="0" y="3626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C3CC0CE-6E5E-0142-846B-4D8F1B213BC7}"/>
              </a:ext>
            </a:extLst>
          </p:cNvPr>
          <p:cNvSpPr/>
          <p:nvPr/>
        </p:nvSpPr>
        <p:spPr>
          <a:xfrm>
            <a:off x="658642" y="6259658"/>
            <a:ext cx="2172391" cy="297517"/>
          </a:xfrm>
          <a:prstGeom prst="rect">
            <a:avLst/>
          </a:prstGeom>
        </p:spPr>
        <p:txBody>
          <a:bodyPr wrap="square">
            <a:spAutoFit/>
          </a:bodyPr>
          <a:lstStyle/>
          <a:p>
            <a:pPr marL="0" marR="0" lvl="0" indent="0" algn="ctr" defTabSz="609570" rtl="0" eaLnBrk="1" fontAlgn="auto" latinLnBrk="0" hangingPunct="1">
              <a:lnSpc>
                <a:spcPts val="1600"/>
              </a:lnSpc>
              <a:spcBef>
                <a:spcPts val="400"/>
              </a:spcBef>
              <a:spcAft>
                <a:spcPts val="400"/>
              </a:spcAft>
              <a:buClr>
                <a:srgbClr val="E8553B"/>
              </a:buClr>
              <a:buSzTx/>
              <a:buFontTx/>
              <a:buNone/>
              <a:tabLst/>
              <a:defRPr/>
            </a:pPr>
            <a:r>
              <a:rPr kumimoji="0" lang="en-US" altLang="en-US" sz="1200" b="0" i="0" u="none" strike="noStrike" kern="1200" cap="none" spc="0" normalizeH="0" baseline="0" noProof="0" dirty="0">
                <a:ln>
                  <a:noFill/>
                </a:ln>
                <a:solidFill>
                  <a:srgbClr val="004968"/>
                </a:solidFill>
                <a:effectLst/>
                <a:uLnTx/>
                <a:uFillTx/>
                <a:latin typeface="Arial" panose="020B0604020202020204" pitchFamily="34" charset="0"/>
                <a:ea typeface="+mn-ea"/>
                <a:cs typeface="Arial" panose="020B0604020202020204" pitchFamily="34" charset="0"/>
              </a:rPr>
              <a:t>Learn More 39NorthSTL.com</a:t>
            </a:r>
          </a:p>
        </p:txBody>
      </p:sp>
      <p:sp>
        <p:nvSpPr>
          <p:cNvPr id="16" name="Oval 2">
            <a:extLst>
              <a:ext uri="{FF2B5EF4-FFF2-40B4-BE49-F238E27FC236}">
                <a16:creationId xmlns:a16="http://schemas.microsoft.com/office/drawing/2014/main" id="{408A0925-735C-FC4D-BC6C-00989765DDD8}"/>
              </a:ext>
            </a:extLst>
          </p:cNvPr>
          <p:cNvSpPr/>
          <p:nvPr/>
        </p:nvSpPr>
        <p:spPr>
          <a:xfrm rot="4975929">
            <a:off x="7774271" y="790880"/>
            <a:ext cx="3438299" cy="8487164"/>
          </a:xfrm>
          <a:custGeom>
            <a:avLst/>
            <a:gdLst>
              <a:gd name="connsiteX0" fmla="*/ 0 w 2054506"/>
              <a:gd name="connsiteY0" fmla="*/ 1067765 h 2135529"/>
              <a:gd name="connsiteX1" fmla="*/ 1027253 w 2054506"/>
              <a:gd name="connsiteY1" fmla="*/ 0 h 2135529"/>
              <a:gd name="connsiteX2" fmla="*/ 2054506 w 2054506"/>
              <a:gd name="connsiteY2" fmla="*/ 1067765 h 2135529"/>
              <a:gd name="connsiteX3" fmla="*/ 1027253 w 2054506"/>
              <a:gd name="connsiteY3" fmla="*/ 2135530 h 2135529"/>
              <a:gd name="connsiteX4" fmla="*/ 0 w 2054506"/>
              <a:gd name="connsiteY4" fmla="*/ 1067765 h 2135529"/>
              <a:gd name="connsiteX0" fmla="*/ 6002 w 2060508"/>
              <a:gd name="connsiteY0" fmla="*/ 1310833 h 2378598"/>
              <a:gd name="connsiteX1" fmla="*/ 1444157 w 2060508"/>
              <a:gd name="connsiteY1" fmla="*/ 0 h 2378598"/>
              <a:gd name="connsiteX2" fmla="*/ 2060508 w 2060508"/>
              <a:gd name="connsiteY2" fmla="*/ 1310833 h 2378598"/>
              <a:gd name="connsiteX3" fmla="*/ 1033255 w 2060508"/>
              <a:gd name="connsiteY3" fmla="*/ 2378598 h 2378598"/>
              <a:gd name="connsiteX4" fmla="*/ 6002 w 2060508"/>
              <a:gd name="connsiteY4" fmla="*/ 1310833 h 2378598"/>
              <a:gd name="connsiteX0" fmla="*/ 3635 w 2254910"/>
              <a:gd name="connsiteY0" fmla="*/ 1351390 h 2378697"/>
              <a:gd name="connsiteX1" fmla="*/ 1638559 w 2254910"/>
              <a:gd name="connsiteY1" fmla="*/ 46 h 2378697"/>
              <a:gd name="connsiteX2" fmla="*/ 2254910 w 2254910"/>
              <a:gd name="connsiteY2" fmla="*/ 1310879 h 2378697"/>
              <a:gd name="connsiteX3" fmla="*/ 1227657 w 2254910"/>
              <a:gd name="connsiteY3" fmla="*/ 2378644 h 2378697"/>
              <a:gd name="connsiteX4" fmla="*/ 3635 w 2254910"/>
              <a:gd name="connsiteY4" fmla="*/ 1351390 h 2378697"/>
              <a:gd name="connsiteX0" fmla="*/ 2286 w 2253561"/>
              <a:gd name="connsiteY0" fmla="*/ 1351390 h 2382700"/>
              <a:gd name="connsiteX1" fmla="*/ 1637210 w 2253561"/>
              <a:gd name="connsiteY1" fmla="*/ 46 h 2382700"/>
              <a:gd name="connsiteX2" fmla="*/ 2253561 w 2253561"/>
              <a:gd name="connsiteY2" fmla="*/ 1310879 h 2382700"/>
              <a:gd name="connsiteX3" fmla="*/ 1226308 w 2253561"/>
              <a:gd name="connsiteY3" fmla="*/ 2378644 h 2382700"/>
              <a:gd name="connsiteX4" fmla="*/ 2286 w 2253561"/>
              <a:gd name="connsiteY4" fmla="*/ 1351390 h 2382700"/>
              <a:gd name="connsiteX0" fmla="*/ 2309 w 2340394"/>
              <a:gd name="connsiteY0" fmla="*/ 1351405 h 2383039"/>
              <a:gd name="connsiteX1" fmla="*/ 1637233 w 2340394"/>
              <a:gd name="connsiteY1" fmla="*/ 61 h 2383039"/>
              <a:gd name="connsiteX2" fmla="*/ 2340394 w 2340394"/>
              <a:gd name="connsiteY2" fmla="*/ 1305106 h 2383039"/>
              <a:gd name="connsiteX3" fmla="*/ 1226331 w 2340394"/>
              <a:gd name="connsiteY3" fmla="*/ 2378659 h 2383039"/>
              <a:gd name="connsiteX4" fmla="*/ 2309 w 2340394"/>
              <a:gd name="connsiteY4" fmla="*/ 1351405 h 2383039"/>
              <a:gd name="connsiteX0" fmla="*/ 2309 w 2358073"/>
              <a:gd name="connsiteY0" fmla="*/ 1351441 h 2383075"/>
              <a:gd name="connsiteX1" fmla="*/ 1637233 w 2358073"/>
              <a:gd name="connsiteY1" fmla="*/ 97 h 2383075"/>
              <a:gd name="connsiteX2" fmla="*/ 2340394 w 2358073"/>
              <a:gd name="connsiteY2" fmla="*/ 1305142 h 2383075"/>
              <a:gd name="connsiteX3" fmla="*/ 1226331 w 2358073"/>
              <a:gd name="connsiteY3" fmla="*/ 2378695 h 2383075"/>
              <a:gd name="connsiteX4" fmla="*/ 2309 w 2358073"/>
              <a:gd name="connsiteY4" fmla="*/ 1351441 h 2383075"/>
              <a:gd name="connsiteX0" fmla="*/ 2216 w 2356292"/>
              <a:gd name="connsiteY0" fmla="*/ 1357936 h 2389570"/>
              <a:gd name="connsiteX1" fmla="*/ 1637140 w 2356292"/>
              <a:gd name="connsiteY1" fmla="*/ 6592 h 2389570"/>
              <a:gd name="connsiteX2" fmla="*/ 2340301 w 2356292"/>
              <a:gd name="connsiteY2" fmla="*/ 1311637 h 2389570"/>
              <a:gd name="connsiteX3" fmla="*/ 1226238 w 2356292"/>
              <a:gd name="connsiteY3" fmla="*/ 2385190 h 2389570"/>
              <a:gd name="connsiteX4" fmla="*/ 2216 w 2356292"/>
              <a:gd name="connsiteY4" fmla="*/ 1357936 h 2389570"/>
              <a:gd name="connsiteX0" fmla="*/ 4937 w 2361177"/>
              <a:gd name="connsiteY0" fmla="*/ 1365130 h 2392453"/>
              <a:gd name="connsiteX1" fmla="*/ 1709309 w 2361177"/>
              <a:gd name="connsiteY1" fmla="*/ 2211 h 2392453"/>
              <a:gd name="connsiteX2" fmla="*/ 2343022 w 2361177"/>
              <a:gd name="connsiteY2" fmla="*/ 1318831 h 2392453"/>
              <a:gd name="connsiteX3" fmla="*/ 1228959 w 2361177"/>
              <a:gd name="connsiteY3" fmla="*/ 2392384 h 2392453"/>
              <a:gd name="connsiteX4" fmla="*/ 4937 w 2361177"/>
              <a:gd name="connsiteY4" fmla="*/ 1365130 h 2392453"/>
              <a:gd name="connsiteX0" fmla="*/ 9486 w 2365726"/>
              <a:gd name="connsiteY0" fmla="*/ 1365130 h 2404814"/>
              <a:gd name="connsiteX1" fmla="*/ 1713858 w 2365726"/>
              <a:gd name="connsiteY1" fmla="*/ 2211 h 2404814"/>
              <a:gd name="connsiteX2" fmla="*/ 2347571 w 2365726"/>
              <a:gd name="connsiteY2" fmla="*/ 1318831 h 2404814"/>
              <a:gd name="connsiteX3" fmla="*/ 1233508 w 2365726"/>
              <a:gd name="connsiteY3" fmla="*/ 2392384 h 2404814"/>
              <a:gd name="connsiteX4" fmla="*/ 9486 w 2365726"/>
              <a:gd name="connsiteY4" fmla="*/ 1365130 h 2404814"/>
              <a:gd name="connsiteX0" fmla="*/ 5896 w 2362136"/>
              <a:gd name="connsiteY0" fmla="*/ 1365130 h 2398223"/>
              <a:gd name="connsiteX1" fmla="*/ 1710268 w 2362136"/>
              <a:gd name="connsiteY1" fmla="*/ 2211 h 2398223"/>
              <a:gd name="connsiteX2" fmla="*/ 2343981 w 2362136"/>
              <a:gd name="connsiteY2" fmla="*/ 1318831 h 2398223"/>
              <a:gd name="connsiteX3" fmla="*/ 1229918 w 2362136"/>
              <a:gd name="connsiteY3" fmla="*/ 2392384 h 2398223"/>
              <a:gd name="connsiteX4" fmla="*/ 5896 w 2362136"/>
              <a:gd name="connsiteY4" fmla="*/ 1365130 h 2398223"/>
              <a:gd name="connsiteX0" fmla="*/ 5896 w 2343981"/>
              <a:gd name="connsiteY0" fmla="*/ 1365130 h 2398223"/>
              <a:gd name="connsiteX1" fmla="*/ 1710268 w 2343981"/>
              <a:gd name="connsiteY1" fmla="*/ 2211 h 2398223"/>
              <a:gd name="connsiteX2" fmla="*/ 2343981 w 2343981"/>
              <a:gd name="connsiteY2" fmla="*/ 1318831 h 2398223"/>
              <a:gd name="connsiteX3" fmla="*/ 1229918 w 2343981"/>
              <a:gd name="connsiteY3" fmla="*/ 2392384 h 2398223"/>
              <a:gd name="connsiteX4" fmla="*/ 5896 w 2343981"/>
              <a:gd name="connsiteY4" fmla="*/ 1365130 h 2398223"/>
              <a:gd name="connsiteX0" fmla="*/ 81190 w 2419275"/>
              <a:gd name="connsiteY0" fmla="*/ 1370638 h 2437459"/>
              <a:gd name="connsiteX1" fmla="*/ 1785562 w 2419275"/>
              <a:gd name="connsiteY1" fmla="*/ 7719 h 2437459"/>
              <a:gd name="connsiteX2" fmla="*/ 2419275 w 2419275"/>
              <a:gd name="connsiteY2" fmla="*/ 1324339 h 2437459"/>
              <a:gd name="connsiteX3" fmla="*/ 1305212 w 2419275"/>
              <a:gd name="connsiteY3" fmla="*/ 2397892 h 2437459"/>
              <a:gd name="connsiteX4" fmla="*/ 81190 w 2419275"/>
              <a:gd name="connsiteY4" fmla="*/ 1370638 h 2437459"/>
              <a:gd name="connsiteX0" fmla="*/ 81190 w 2445566"/>
              <a:gd name="connsiteY0" fmla="*/ 1370638 h 2437459"/>
              <a:gd name="connsiteX1" fmla="*/ 1785562 w 2445566"/>
              <a:gd name="connsiteY1" fmla="*/ 7719 h 2437459"/>
              <a:gd name="connsiteX2" fmla="*/ 2419275 w 2445566"/>
              <a:gd name="connsiteY2" fmla="*/ 1324339 h 2437459"/>
              <a:gd name="connsiteX3" fmla="*/ 1305212 w 2445566"/>
              <a:gd name="connsiteY3" fmla="*/ 2397892 h 2437459"/>
              <a:gd name="connsiteX4" fmla="*/ 81190 w 2445566"/>
              <a:gd name="connsiteY4" fmla="*/ 1370638 h 2437459"/>
              <a:gd name="connsiteX0" fmla="*/ 28910 w 2395297"/>
              <a:gd name="connsiteY0" fmla="*/ 1365127 h 2386720"/>
              <a:gd name="connsiteX1" fmla="*/ 1733282 w 2395297"/>
              <a:gd name="connsiteY1" fmla="*/ 2208 h 2386720"/>
              <a:gd name="connsiteX2" fmla="*/ 2366995 w 2395297"/>
              <a:gd name="connsiteY2" fmla="*/ 1318828 h 2386720"/>
              <a:gd name="connsiteX3" fmla="*/ 859393 w 2395297"/>
              <a:gd name="connsiteY3" fmla="*/ 2380807 h 2386720"/>
              <a:gd name="connsiteX4" fmla="*/ 28910 w 2395297"/>
              <a:gd name="connsiteY4" fmla="*/ 1365127 h 2386720"/>
              <a:gd name="connsiteX0" fmla="*/ 53607 w 2419994"/>
              <a:gd name="connsiteY0" fmla="*/ 1365127 h 2410533"/>
              <a:gd name="connsiteX1" fmla="*/ 1757979 w 2419994"/>
              <a:gd name="connsiteY1" fmla="*/ 2208 h 2410533"/>
              <a:gd name="connsiteX2" fmla="*/ 2391692 w 2419994"/>
              <a:gd name="connsiteY2" fmla="*/ 1318828 h 2410533"/>
              <a:gd name="connsiteX3" fmla="*/ 884090 w 2419994"/>
              <a:gd name="connsiteY3" fmla="*/ 2380807 h 2410533"/>
              <a:gd name="connsiteX4" fmla="*/ 53607 w 2419994"/>
              <a:gd name="connsiteY4" fmla="*/ 1365127 h 2410533"/>
              <a:gd name="connsiteX0" fmla="*/ 22032 w 2255717"/>
              <a:gd name="connsiteY0" fmla="*/ 1365425 h 2388318"/>
              <a:gd name="connsiteX1" fmla="*/ 1726404 w 2255717"/>
              <a:gd name="connsiteY1" fmla="*/ 2506 h 2388318"/>
              <a:gd name="connsiteX2" fmla="*/ 2215433 w 2255717"/>
              <a:gd name="connsiteY2" fmla="*/ 1724240 h 2388318"/>
              <a:gd name="connsiteX3" fmla="*/ 852515 w 2255717"/>
              <a:gd name="connsiteY3" fmla="*/ 2381105 h 2388318"/>
              <a:gd name="connsiteX4" fmla="*/ 22032 w 2255717"/>
              <a:gd name="connsiteY4" fmla="*/ 1365425 h 2388318"/>
              <a:gd name="connsiteX0" fmla="*/ 22032 w 2396414"/>
              <a:gd name="connsiteY0" fmla="*/ 1365425 h 2418266"/>
              <a:gd name="connsiteX1" fmla="*/ 1726404 w 2396414"/>
              <a:gd name="connsiteY1" fmla="*/ 2506 h 2418266"/>
              <a:gd name="connsiteX2" fmla="*/ 2215433 w 2396414"/>
              <a:gd name="connsiteY2" fmla="*/ 1724240 h 2418266"/>
              <a:gd name="connsiteX3" fmla="*/ 852515 w 2396414"/>
              <a:gd name="connsiteY3" fmla="*/ 2381105 h 2418266"/>
              <a:gd name="connsiteX4" fmla="*/ 22032 w 2396414"/>
              <a:gd name="connsiteY4" fmla="*/ 1365425 h 2418266"/>
              <a:gd name="connsiteX0" fmla="*/ 7253 w 2381635"/>
              <a:gd name="connsiteY0" fmla="*/ 1367551 h 2420392"/>
              <a:gd name="connsiteX1" fmla="*/ 1711625 w 2381635"/>
              <a:gd name="connsiteY1" fmla="*/ 4632 h 2420392"/>
              <a:gd name="connsiteX2" fmla="*/ 2200654 w 2381635"/>
              <a:gd name="connsiteY2" fmla="*/ 1726366 h 2420392"/>
              <a:gd name="connsiteX3" fmla="*/ 837736 w 2381635"/>
              <a:gd name="connsiteY3" fmla="*/ 2383231 h 2420392"/>
              <a:gd name="connsiteX4" fmla="*/ 7253 w 2381635"/>
              <a:gd name="connsiteY4" fmla="*/ 1367551 h 2420392"/>
              <a:gd name="connsiteX0" fmla="*/ 45771 w 2294571"/>
              <a:gd name="connsiteY0" fmla="*/ 1365406 h 2337133"/>
              <a:gd name="connsiteX1" fmla="*/ 1750143 w 2294571"/>
              <a:gd name="connsiteY1" fmla="*/ 2487 h 2337133"/>
              <a:gd name="connsiteX2" fmla="*/ 2239172 w 2294571"/>
              <a:gd name="connsiteY2" fmla="*/ 1724221 h 2337133"/>
              <a:gd name="connsiteX3" fmla="*/ 638973 w 2294571"/>
              <a:gd name="connsiteY3" fmla="*/ 2329000 h 2337133"/>
              <a:gd name="connsiteX4" fmla="*/ 45771 w 2294571"/>
              <a:gd name="connsiteY4" fmla="*/ 1365406 h 2337133"/>
              <a:gd name="connsiteX0" fmla="*/ 95047 w 2343847"/>
              <a:gd name="connsiteY0" fmla="*/ 1365406 h 2417530"/>
              <a:gd name="connsiteX1" fmla="*/ 1799419 w 2343847"/>
              <a:gd name="connsiteY1" fmla="*/ 2487 h 2417530"/>
              <a:gd name="connsiteX2" fmla="*/ 2288448 w 2343847"/>
              <a:gd name="connsiteY2" fmla="*/ 1724221 h 2417530"/>
              <a:gd name="connsiteX3" fmla="*/ 688249 w 2343847"/>
              <a:gd name="connsiteY3" fmla="*/ 2329000 h 2417530"/>
              <a:gd name="connsiteX4" fmla="*/ 95047 w 2343847"/>
              <a:gd name="connsiteY4" fmla="*/ 1365406 h 2417530"/>
              <a:gd name="connsiteX0" fmla="*/ 61842 w 2122457"/>
              <a:gd name="connsiteY0" fmla="*/ 907750 h 2376572"/>
              <a:gd name="connsiteX1" fmla="*/ 1581019 w 2122457"/>
              <a:gd name="connsiteY1" fmla="*/ 19393 h 2376572"/>
              <a:gd name="connsiteX2" fmla="*/ 2070048 w 2122457"/>
              <a:gd name="connsiteY2" fmla="*/ 1741127 h 2376572"/>
              <a:gd name="connsiteX3" fmla="*/ 469849 w 2122457"/>
              <a:gd name="connsiteY3" fmla="*/ 2345906 h 2376572"/>
              <a:gd name="connsiteX4" fmla="*/ 61842 w 2122457"/>
              <a:gd name="connsiteY4" fmla="*/ 907750 h 2376572"/>
              <a:gd name="connsiteX0" fmla="*/ 195363 w 2255978"/>
              <a:gd name="connsiteY0" fmla="*/ 922634 h 2391456"/>
              <a:gd name="connsiteX1" fmla="*/ 1714540 w 2255978"/>
              <a:gd name="connsiteY1" fmla="*/ 34277 h 2391456"/>
              <a:gd name="connsiteX2" fmla="*/ 2203569 w 2255978"/>
              <a:gd name="connsiteY2" fmla="*/ 1756011 h 2391456"/>
              <a:gd name="connsiteX3" fmla="*/ 603370 w 2255978"/>
              <a:gd name="connsiteY3" fmla="*/ 2360790 h 2391456"/>
              <a:gd name="connsiteX4" fmla="*/ 195363 w 2255978"/>
              <a:gd name="connsiteY4" fmla="*/ 922634 h 2391456"/>
              <a:gd name="connsiteX0" fmla="*/ 67394 w 2142994"/>
              <a:gd name="connsiteY0" fmla="*/ 873798 h 2342287"/>
              <a:gd name="connsiteX1" fmla="*/ 1667594 w 2142994"/>
              <a:gd name="connsiteY1" fmla="*/ 20165 h 2342287"/>
              <a:gd name="connsiteX2" fmla="*/ 2075600 w 2142994"/>
              <a:gd name="connsiteY2" fmla="*/ 1707175 h 2342287"/>
              <a:gd name="connsiteX3" fmla="*/ 475401 w 2142994"/>
              <a:gd name="connsiteY3" fmla="*/ 2311954 h 2342287"/>
              <a:gd name="connsiteX4" fmla="*/ 67394 w 2142994"/>
              <a:gd name="connsiteY4" fmla="*/ 873798 h 2342287"/>
              <a:gd name="connsiteX0" fmla="*/ 67394 w 2186806"/>
              <a:gd name="connsiteY0" fmla="*/ 904750 h 2373239"/>
              <a:gd name="connsiteX1" fmla="*/ 1667594 w 2186806"/>
              <a:gd name="connsiteY1" fmla="*/ 51117 h 2373239"/>
              <a:gd name="connsiteX2" fmla="*/ 2075600 w 2186806"/>
              <a:gd name="connsiteY2" fmla="*/ 1738127 h 2373239"/>
              <a:gd name="connsiteX3" fmla="*/ 475401 w 2186806"/>
              <a:gd name="connsiteY3" fmla="*/ 2342906 h 2373239"/>
              <a:gd name="connsiteX4" fmla="*/ 67394 w 2186806"/>
              <a:gd name="connsiteY4" fmla="*/ 904750 h 2373239"/>
              <a:gd name="connsiteX0" fmla="*/ 67394 w 2224399"/>
              <a:gd name="connsiteY0" fmla="*/ 902944 h 2371433"/>
              <a:gd name="connsiteX1" fmla="*/ 1667594 w 2224399"/>
              <a:gd name="connsiteY1" fmla="*/ 49311 h 2371433"/>
              <a:gd name="connsiteX2" fmla="*/ 2075600 w 2224399"/>
              <a:gd name="connsiteY2" fmla="*/ 1736321 h 2371433"/>
              <a:gd name="connsiteX3" fmla="*/ 475401 w 2224399"/>
              <a:gd name="connsiteY3" fmla="*/ 2341100 h 2371433"/>
              <a:gd name="connsiteX4" fmla="*/ 67394 w 2224399"/>
              <a:gd name="connsiteY4" fmla="*/ 902944 h 2371433"/>
              <a:gd name="connsiteX0" fmla="*/ 67394 w 2189604"/>
              <a:gd name="connsiteY0" fmla="*/ 864862 h 2333351"/>
              <a:gd name="connsiteX1" fmla="*/ 1667594 w 2189604"/>
              <a:gd name="connsiteY1" fmla="*/ 11229 h 2333351"/>
              <a:gd name="connsiteX2" fmla="*/ 2075600 w 2189604"/>
              <a:gd name="connsiteY2" fmla="*/ 1698239 h 2333351"/>
              <a:gd name="connsiteX3" fmla="*/ 475401 w 2189604"/>
              <a:gd name="connsiteY3" fmla="*/ 2303018 h 2333351"/>
              <a:gd name="connsiteX4" fmla="*/ 67394 w 2189604"/>
              <a:gd name="connsiteY4" fmla="*/ 864862 h 2333351"/>
              <a:gd name="connsiteX0" fmla="*/ 67394 w 2189604"/>
              <a:gd name="connsiteY0" fmla="*/ 864862 h 2333351"/>
              <a:gd name="connsiteX1" fmla="*/ 1667594 w 2189604"/>
              <a:gd name="connsiteY1" fmla="*/ 11229 h 2333351"/>
              <a:gd name="connsiteX2" fmla="*/ 2075600 w 2189604"/>
              <a:gd name="connsiteY2" fmla="*/ 1698239 h 2333351"/>
              <a:gd name="connsiteX3" fmla="*/ 475401 w 2189604"/>
              <a:gd name="connsiteY3" fmla="*/ 2303018 h 2333351"/>
              <a:gd name="connsiteX4" fmla="*/ 67394 w 2189604"/>
              <a:gd name="connsiteY4" fmla="*/ 864862 h 2333351"/>
              <a:gd name="connsiteX0" fmla="*/ 67394 w 2184331"/>
              <a:gd name="connsiteY0" fmla="*/ 889116 h 2357605"/>
              <a:gd name="connsiteX1" fmla="*/ 1667594 w 2184331"/>
              <a:gd name="connsiteY1" fmla="*/ 35483 h 2357605"/>
              <a:gd name="connsiteX2" fmla="*/ 2075600 w 2184331"/>
              <a:gd name="connsiteY2" fmla="*/ 1722493 h 2357605"/>
              <a:gd name="connsiteX3" fmla="*/ 475401 w 2184331"/>
              <a:gd name="connsiteY3" fmla="*/ 2327272 h 2357605"/>
              <a:gd name="connsiteX4" fmla="*/ 67394 w 2184331"/>
              <a:gd name="connsiteY4" fmla="*/ 889116 h 2357605"/>
              <a:gd name="connsiteX0" fmla="*/ 67394 w 2216203"/>
              <a:gd name="connsiteY0" fmla="*/ 881557 h 2350046"/>
              <a:gd name="connsiteX1" fmla="*/ 1667594 w 2216203"/>
              <a:gd name="connsiteY1" fmla="*/ 27924 h 2350046"/>
              <a:gd name="connsiteX2" fmla="*/ 2075600 w 2216203"/>
              <a:gd name="connsiteY2" fmla="*/ 1714934 h 2350046"/>
              <a:gd name="connsiteX3" fmla="*/ 475401 w 2216203"/>
              <a:gd name="connsiteY3" fmla="*/ 2319713 h 2350046"/>
              <a:gd name="connsiteX4" fmla="*/ 67394 w 2216203"/>
              <a:gd name="connsiteY4" fmla="*/ 881557 h 2350046"/>
              <a:gd name="connsiteX0" fmla="*/ 67394 w 2294329"/>
              <a:gd name="connsiteY0" fmla="*/ 881557 h 2394859"/>
              <a:gd name="connsiteX1" fmla="*/ 1667594 w 2294329"/>
              <a:gd name="connsiteY1" fmla="*/ 27924 h 2394859"/>
              <a:gd name="connsiteX2" fmla="*/ 2075600 w 2294329"/>
              <a:gd name="connsiteY2" fmla="*/ 1714934 h 2394859"/>
              <a:gd name="connsiteX3" fmla="*/ 475401 w 2294329"/>
              <a:gd name="connsiteY3" fmla="*/ 2319713 h 2394859"/>
              <a:gd name="connsiteX4" fmla="*/ 67394 w 2294329"/>
              <a:gd name="connsiteY4" fmla="*/ 881557 h 2394859"/>
              <a:gd name="connsiteX0" fmla="*/ 67394 w 2294329"/>
              <a:gd name="connsiteY0" fmla="*/ 881557 h 2394859"/>
              <a:gd name="connsiteX1" fmla="*/ 1667594 w 2294329"/>
              <a:gd name="connsiteY1" fmla="*/ 27924 h 2394859"/>
              <a:gd name="connsiteX2" fmla="*/ 2075600 w 2294329"/>
              <a:gd name="connsiteY2" fmla="*/ 1714934 h 2394859"/>
              <a:gd name="connsiteX3" fmla="*/ 475401 w 2294329"/>
              <a:gd name="connsiteY3" fmla="*/ 2319713 h 2394859"/>
              <a:gd name="connsiteX4" fmla="*/ 67394 w 2294329"/>
              <a:gd name="connsiteY4" fmla="*/ 881557 h 2394859"/>
              <a:gd name="connsiteX0" fmla="*/ 67394 w 2223707"/>
              <a:gd name="connsiteY0" fmla="*/ 881557 h 2394859"/>
              <a:gd name="connsiteX1" fmla="*/ 1667594 w 2223707"/>
              <a:gd name="connsiteY1" fmla="*/ 27924 h 2394859"/>
              <a:gd name="connsiteX2" fmla="*/ 2075600 w 2223707"/>
              <a:gd name="connsiteY2" fmla="*/ 1714934 h 2394859"/>
              <a:gd name="connsiteX3" fmla="*/ 475401 w 2223707"/>
              <a:gd name="connsiteY3" fmla="*/ 2319713 h 2394859"/>
              <a:gd name="connsiteX4" fmla="*/ 67394 w 2223707"/>
              <a:gd name="connsiteY4" fmla="*/ 881557 h 2394859"/>
              <a:gd name="connsiteX0" fmla="*/ 67394 w 2223707"/>
              <a:gd name="connsiteY0" fmla="*/ 881557 h 2394859"/>
              <a:gd name="connsiteX1" fmla="*/ 1667594 w 2223707"/>
              <a:gd name="connsiteY1" fmla="*/ 27924 h 2394859"/>
              <a:gd name="connsiteX2" fmla="*/ 2075600 w 2223707"/>
              <a:gd name="connsiteY2" fmla="*/ 1714934 h 2394859"/>
              <a:gd name="connsiteX3" fmla="*/ 475401 w 2223707"/>
              <a:gd name="connsiteY3" fmla="*/ 2319713 h 2394859"/>
              <a:gd name="connsiteX4" fmla="*/ 67394 w 2223707"/>
              <a:gd name="connsiteY4" fmla="*/ 881557 h 2394859"/>
              <a:gd name="connsiteX0" fmla="*/ 193662 w 2349975"/>
              <a:gd name="connsiteY0" fmla="*/ 881557 h 2394859"/>
              <a:gd name="connsiteX1" fmla="*/ 1793862 w 2349975"/>
              <a:gd name="connsiteY1" fmla="*/ 27924 h 2394859"/>
              <a:gd name="connsiteX2" fmla="*/ 2201868 w 2349975"/>
              <a:gd name="connsiteY2" fmla="*/ 1714934 h 2394859"/>
              <a:gd name="connsiteX3" fmla="*/ 601669 w 2349975"/>
              <a:gd name="connsiteY3" fmla="*/ 2319713 h 2394859"/>
              <a:gd name="connsiteX4" fmla="*/ 193662 w 2349975"/>
              <a:gd name="connsiteY4" fmla="*/ 881557 h 2394859"/>
              <a:gd name="connsiteX0" fmla="*/ 199586 w 2355899"/>
              <a:gd name="connsiteY0" fmla="*/ 881588 h 2399352"/>
              <a:gd name="connsiteX1" fmla="*/ 1799786 w 2355899"/>
              <a:gd name="connsiteY1" fmla="*/ 27955 h 2399352"/>
              <a:gd name="connsiteX2" fmla="*/ 2207792 w 2355899"/>
              <a:gd name="connsiteY2" fmla="*/ 1714965 h 2399352"/>
              <a:gd name="connsiteX3" fmla="*/ 596018 w 2355899"/>
              <a:gd name="connsiteY3" fmla="*/ 2325531 h 2399352"/>
              <a:gd name="connsiteX4" fmla="*/ 199586 w 2355899"/>
              <a:gd name="connsiteY4" fmla="*/ 881588 h 2399352"/>
              <a:gd name="connsiteX0" fmla="*/ 168512 w 2324825"/>
              <a:gd name="connsiteY0" fmla="*/ 881588 h 2463465"/>
              <a:gd name="connsiteX1" fmla="*/ 1768712 w 2324825"/>
              <a:gd name="connsiteY1" fmla="*/ 27955 h 2463465"/>
              <a:gd name="connsiteX2" fmla="*/ 2176718 w 2324825"/>
              <a:gd name="connsiteY2" fmla="*/ 1714965 h 2463465"/>
              <a:gd name="connsiteX3" fmla="*/ 564944 w 2324825"/>
              <a:gd name="connsiteY3" fmla="*/ 2325531 h 2463465"/>
              <a:gd name="connsiteX4" fmla="*/ 168512 w 2324825"/>
              <a:gd name="connsiteY4" fmla="*/ 881588 h 2463465"/>
              <a:gd name="connsiteX0" fmla="*/ 103211 w 2259524"/>
              <a:gd name="connsiteY0" fmla="*/ 881588 h 2396791"/>
              <a:gd name="connsiteX1" fmla="*/ 1703411 w 2259524"/>
              <a:gd name="connsiteY1" fmla="*/ 27955 h 2396791"/>
              <a:gd name="connsiteX2" fmla="*/ 2111417 w 2259524"/>
              <a:gd name="connsiteY2" fmla="*/ 1714965 h 2396791"/>
              <a:gd name="connsiteX3" fmla="*/ 499643 w 2259524"/>
              <a:gd name="connsiteY3" fmla="*/ 2325531 h 2396791"/>
              <a:gd name="connsiteX4" fmla="*/ 103211 w 2259524"/>
              <a:gd name="connsiteY4" fmla="*/ 881588 h 2396791"/>
              <a:gd name="connsiteX0" fmla="*/ 103211 w 2259524"/>
              <a:gd name="connsiteY0" fmla="*/ 881588 h 2396791"/>
              <a:gd name="connsiteX1" fmla="*/ 1703411 w 2259524"/>
              <a:gd name="connsiteY1" fmla="*/ 27955 h 2396791"/>
              <a:gd name="connsiteX2" fmla="*/ 2111417 w 2259524"/>
              <a:gd name="connsiteY2" fmla="*/ 1714965 h 2396791"/>
              <a:gd name="connsiteX3" fmla="*/ 499643 w 2259524"/>
              <a:gd name="connsiteY3" fmla="*/ 2325531 h 2396791"/>
              <a:gd name="connsiteX4" fmla="*/ 103211 w 2259524"/>
              <a:gd name="connsiteY4" fmla="*/ 881588 h 2396791"/>
              <a:gd name="connsiteX0" fmla="*/ 159330 w 2315643"/>
              <a:gd name="connsiteY0" fmla="*/ 881588 h 2396791"/>
              <a:gd name="connsiteX1" fmla="*/ 1759530 w 2315643"/>
              <a:gd name="connsiteY1" fmla="*/ 27955 h 2396791"/>
              <a:gd name="connsiteX2" fmla="*/ 2167536 w 2315643"/>
              <a:gd name="connsiteY2" fmla="*/ 1714965 h 2396791"/>
              <a:gd name="connsiteX3" fmla="*/ 555762 w 2315643"/>
              <a:gd name="connsiteY3" fmla="*/ 2325531 h 2396791"/>
              <a:gd name="connsiteX4" fmla="*/ 159330 w 2315643"/>
              <a:gd name="connsiteY4" fmla="*/ 881588 h 2396791"/>
              <a:gd name="connsiteX0" fmla="*/ 159330 w 2315643"/>
              <a:gd name="connsiteY0" fmla="*/ 881588 h 2404475"/>
              <a:gd name="connsiteX1" fmla="*/ 1759530 w 2315643"/>
              <a:gd name="connsiteY1" fmla="*/ 27955 h 2404475"/>
              <a:gd name="connsiteX2" fmla="*/ 2167536 w 2315643"/>
              <a:gd name="connsiteY2" fmla="*/ 1714965 h 2404475"/>
              <a:gd name="connsiteX3" fmla="*/ 555762 w 2315643"/>
              <a:gd name="connsiteY3" fmla="*/ 2325531 h 2404475"/>
              <a:gd name="connsiteX4" fmla="*/ 159330 w 2315643"/>
              <a:gd name="connsiteY4" fmla="*/ 881588 h 2404475"/>
              <a:gd name="connsiteX0" fmla="*/ 146333 w 2264615"/>
              <a:gd name="connsiteY0" fmla="*/ 895453 h 2395190"/>
              <a:gd name="connsiteX1" fmla="*/ 1781257 w 2264615"/>
              <a:gd name="connsiteY1" fmla="*/ 18670 h 2395190"/>
              <a:gd name="connsiteX2" fmla="*/ 2189263 w 2264615"/>
              <a:gd name="connsiteY2" fmla="*/ 1705680 h 2395190"/>
              <a:gd name="connsiteX3" fmla="*/ 577489 w 2264615"/>
              <a:gd name="connsiteY3" fmla="*/ 2316246 h 2395190"/>
              <a:gd name="connsiteX4" fmla="*/ 146333 w 2264615"/>
              <a:gd name="connsiteY4" fmla="*/ 895453 h 2395190"/>
              <a:gd name="connsiteX0" fmla="*/ 146333 w 2264615"/>
              <a:gd name="connsiteY0" fmla="*/ 895453 h 2395190"/>
              <a:gd name="connsiteX1" fmla="*/ 1781257 w 2264615"/>
              <a:gd name="connsiteY1" fmla="*/ 18670 h 2395190"/>
              <a:gd name="connsiteX2" fmla="*/ 2189263 w 2264615"/>
              <a:gd name="connsiteY2" fmla="*/ 1705680 h 2395190"/>
              <a:gd name="connsiteX3" fmla="*/ 577489 w 2264615"/>
              <a:gd name="connsiteY3" fmla="*/ 2316246 h 2395190"/>
              <a:gd name="connsiteX4" fmla="*/ 146333 w 2264615"/>
              <a:gd name="connsiteY4" fmla="*/ 895453 h 2395190"/>
              <a:gd name="connsiteX0" fmla="*/ 146333 w 2264615"/>
              <a:gd name="connsiteY0" fmla="*/ 916864 h 2416601"/>
              <a:gd name="connsiteX1" fmla="*/ 1781257 w 2264615"/>
              <a:gd name="connsiteY1" fmla="*/ 40081 h 2416601"/>
              <a:gd name="connsiteX2" fmla="*/ 2189263 w 2264615"/>
              <a:gd name="connsiteY2" fmla="*/ 1727091 h 2416601"/>
              <a:gd name="connsiteX3" fmla="*/ 577489 w 2264615"/>
              <a:gd name="connsiteY3" fmla="*/ 2337657 h 2416601"/>
              <a:gd name="connsiteX4" fmla="*/ 146333 w 2264615"/>
              <a:gd name="connsiteY4" fmla="*/ 916864 h 2416601"/>
              <a:gd name="connsiteX0" fmla="*/ 146333 w 2343777"/>
              <a:gd name="connsiteY0" fmla="*/ 916864 h 2416601"/>
              <a:gd name="connsiteX1" fmla="*/ 1781257 w 2343777"/>
              <a:gd name="connsiteY1" fmla="*/ 40081 h 2416601"/>
              <a:gd name="connsiteX2" fmla="*/ 2189263 w 2343777"/>
              <a:gd name="connsiteY2" fmla="*/ 1727091 h 2416601"/>
              <a:gd name="connsiteX3" fmla="*/ 577489 w 2343777"/>
              <a:gd name="connsiteY3" fmla="*/ 2337657 h 2416601"/>
              <a:gd name="connsiteX4" fmla="*/ 146333 w 2343777"/>
              <a:gd name="connsiteY4" fmla="*/ 916864 h 241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777" h="2416601">
                <a:moveTo>
                  <a:pt x="146333" y="916864"/>
                </a:moveTo>
                <a:cubicBezTo>
                  <a:pt x="346961" y="533935"/>
                  <a:pt x="1174551" y="-175979"/>
                  <a:pt x="1781257" y="40081"/>
                </a:cubicBezTo>
                <a:cubicBezTo>
                  <a:pt x="2492135" y="285079"/>
                  <a:pt x="2405325" y="1298827"/>
                  <a:pt x="2189263" y="1727091"/>
                </a:cubicBezTo>
                <a:cubicBezTo>
                  <a:pt x="1811156" y="2491021"/>
                  <a:pt x="1010575" y="2488129"/>
                  <a:pt x="577489" y="2337657"/>
                </a:cubicBezTo>
                <a:cubicBezTo>
                  <a:pt x="-156540" y="1932542"/>
                  <a:pt x="-54295" y="1299793"/>
                  <a:pt x="146333" y="9168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F7BEC110-FF9B-0340-8682-DF439A9956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6509" y="4412318"/>
            <a:ext cx="906607" cy="90660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59685">
            <a:off x="-880744" y="-2479745"/>
            <a:ext cx="6208677" cy="4735417"/>
          </a:xfrm>
          <a:prstGeom prst="rect">
            <a:avLst/>
          </a:prstGeom>
        </p:spPr>
      </p:pic>
      <p:sp>
        <p:nvSpPr>
          <p:cNvPr id="6" name="Title 1">
            <a:extLst>
              <a:ext uri="{FF2B5EF4-FFF2-40B4-BE49-F238E27FC236}">
                <a16:creationId xmlns:a16="http://schemas.microsoft.com/office/drawing/2014/main" id="{231D7BB8-02A8-8B42-8980-32C005D28449}"/>
              </a:ext>
            </a:extLst>
          </p:cNvPr>
          <p:cNvSpPr>
            <a:spLocks noGrp="1"/>
          </p:cNvSpPr>
          <p:nvPr>
            <p:ph type="title"/>
          </p:nvPr>
        </p:nvSpPr>
        <p:spPr>
          <a:xfrm>
            <a:off x="528739" y="-137023"/>
            <a:ext cx="4327501" cy="1349249"/>
          </a:xfrm>
        </p:spPr>
        <p:txBody>
          <a:bodyPr>
            <a:noAutofit/>
          </a:bodyPr>
          <a:lstStyle/>
          <a:p>
            <a:pPr>
              <a:lnSpc>
                <a:spcPts val="3733"/>
              </a:lnSpc>
            </a:pPr>
            <a:r>
              <a:rPr lang="en-US" altLang="en-US" sz="2667" dirty="0">
                <a:solidFill>
                  <a:schemeClr val="bg1"/>
                </a:solidFill>
                <a:ea typeface="ヒラギノ角ゴ Pro W3" panose="020B0300000000000000" pitchFamily="34" charset="-128"/>
                <a:cs typeface="Arial" panose="020B0604020202020204" pitchFamily="34" charset="0"/>
              </a:rPr>
              <a:t>The 39 North Innovation District</a:t>
            </a:r>
          </a:p>
        </p:txBody>
      </p:sp>
      <p:sp>
        <p:nvSpPr>
          <p:cNvPr id="9" name="TextBox 8"/>
          <p:cNvSpPr txBox="1"/>
          <p:nvPr/>
        </p:nvSpPr>
        <p:spPr>
          <a:xfrm>
            <a:off x="7471221" y="3715049"/>
            <a:ext cx="4601960" cy="3088025"/>
          </a:xfrm>
          <a:prstGeom prst="rect">
            <a:avLst/>
          </a:prstGeom>
          <a:noFill/>
        </p:spPr>
        <p:txBody>
          <a:bodyPr wrap="square" rtlCol="0">
            <a:spAutoFit/>
          </a:bodyPr>
          <a:lstStyle/>
          <a:p>
            <a:pPr marL="285744" marR="0" lvl="0" indent="-285744" algn="l" defTabSz="609570" rtl="0" eaLnBrk="1" fontAlgn="auto" latinLnBrk="0" hangingPunct="1">
              <a:lnSpc>
                <a:spcPts val="1600"/>
              </a:lnSpc>
              <a:spcBef>
                <a:spcPts val="0"/>
              </a:spcBef>
              <a:spcAft>
                <a:spcPts val="400"/>
              </a:spcAft>
              <a:buClr>
                <a:srgbClr val="FFFFFF"/>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A 600-acre area of mixed-use activity and development</a:t>
            </a:r>
          </a:p>
          <a:p>
            <a:pPr marL="285744" marR="0" lvl="0" indent="-285744" algn="l" defTabSz="609570" rtl="0" eaLnBrk="1" fontAlgn="auto" latinLnBrk="0" hangingPunct="1">
              <a:lnSpc>
                <a:spcPts val="1600"/>
              </a:lnSpc>
              <a:spcBef>
                <a:spcPts val="0"/>
              </a:spcBef>
              <a:spcAft>
                <a:spcPts val="400"/>
              </a:spcAft>
              <a:buClr>
                <a:srgbClr val="FFFFFF"/>
              </a:buClr>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endParaRPr>
          </a:p>
          <a:p>
            <a:pPr marL="285744" marR="0" lvl="0" indent="-285744" algn="l" defTabSz="609570" rtl="0" eaLnBrk="1" fontAlgn="auto" latinLnBrk="0" hangingPunct="1">
              <a:lnSpc>
                <a:spcPts val="1600"/>
              </a:lnSpc>
              <a:spcBef>
                <a:spcPts val="0"/>
              </a:spcBef>
              <a:spcAft>
                <a:spcPts val="400"/>
              </a:spcAft>
              <a:buClr>
                <a:srgbClr val="FFFFFF"/>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Anchored by Danforth Center, BRDG Park, Helix Incubator, Benson Hill, Bayer Crop Science, The Yield Lab, </a:t>
            </a:r>
            <a:br>
              <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br>
            <a:r>
              <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and others </a:t>
            </a:r>
          </a:p>
          <a:p>
            <a:pPr marL="285744" marR="0" lvl="0" indent="-285744" algn="l" defTabSz="609570" rtl="0" eaLnBrk="1" fontAlgn="auto" latinLnBrk="0" hangingPunct="1">
              <a:lnSpc>
                <a:spcPts val="1600"/>
              </a:lnSpc>
              <a:spcBef>
                <a:spcPts val="0"/>
              </a:spcBef>
              <a:spcAft>
                <a:spcPts val="400"/>
              </a:spcAft>
              <a:buClr>
                <a:srgbClr val="FFFFFF"/>
              </a:buClr>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endParaRPr>
          </a:p>
          <a:p>
            <a:pPr marL="285744" marR="0" lvl="0" indent="-285744" algn="l" defTabSz="609570" rtl="0" eaLnBrk="1" fontAlgn="auto" latinLnBrk="0" hangingPunct="1">
              <a:lnSpc>
                <a:spcPts val="1600"/>
              </a:lnSpc>
              <a:spcBef>
                <a:spcPts val="0"/>
              </a:spcBef>
              <a:spcAft>
                <a:spcPts val="400"/>
              </a:spcAft>
              <a:buClr>
                <a:srgbClr val="FFFFFF"/>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Enhances our region’s ability</a:t>
            </a:r>
            <a:br>
              <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br>
            <a:r>
              <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to grow, attract, and retain</a:t>
            </a:r>
            <a:br>
              <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br>
            <a:r>
              <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top talent</a:t>
            </a:r>
            <a:br>
              <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br>
            <a:endParaRPr kumimoji="0" lang="en-US" altLang="en-US" sz="18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AC36C4A-2C52-5743-999C-3E1A8D8D7626}"/>
              </a:ext>
            </a:extLst>
          </p:cNvPr>
          <p:cNvSpPr txBox="1"/>
          <p:nvPr/>
        </p:nvSpPr>
        <p:spPr>
          <a:xfrm>
            <a:off x="3473010" y="1949003"/>
            <a:ext cx="2777067" cy="379656"/>
          </a:xfrm>
          <a:prstGeom prst="rect">
            <a:avLst/>
          </a:prstGeom>
          <a:noFill/>
          <a:effectLst/>
        </p:spPr>
        <p:txBody>
          <a:bodyPr>
            <a:spAutoFit/>
          </a:bodyPr>
          <a:lstStyle/>
          <a:p>
            <a:pPr marL="0" marR="0" lvl="0" indent="0" algn="ctr" defTabSz="609570" rtl="0" eaLnBrk="0" fontAlgn="base" latinLnBrk="0" hangingPunct="0">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rgbClr val="FFFFFF"/>
                </a:solidFill>
                <a:effectLst>
                  <a:outerShdw blurRad="190500" dist="101600" dir="4860000" algn="tl" rotWithShape="0">
                    <a:prstClr val="black">
                      <a:alpha val="60000"/>
                    </a:prstClr>
                  </a:outerShdw>
                </a:effectLst>
                <a:uLnTx/>
                <a:uFillTx/>
                <a:latin typeface="Arial" panose="020B0604020202020204" pitchFamily="34" charset="0"/>
                <a:ea typeface="ヒラギノ角ゴ Pro W3" panose="020B0300000000000000" pitchFamily="34" charset="-128"/>
                <a:cs typeface="Arial" panose="020B0604020202020204" pitchFamily="34" charset="0"/>
              </a:rPr>
              <a:t>Bayer Crop Science</a:t>
            </a:r>
          </a:p>
        </p:txBody>
      </p:sp>
      <p:sp>
        <p:nvSpPr>
          <p:cNvPr id="19" name="TextBox 18">
            <a:extLst>
              <a:ext uri="{FF2B5EF4-FFF2-40B4-BE49-F238E27FC236}">
                <a16:creationId xmlns:a16="http://schemas.microsoft.com/office/drawing/2014/main" id="{1B34F7F5-2CD2-A747-8FAA-A862F872DE65}"/>
              </a:ext>
            </a:extLst>
          </p:cNvPr>
          <p:cNvSpPr txBox="1"/>
          <p:nvPr/>
        </p:nvSpPr>
        <p:spPr>
          <a:xfrm>
            <a:off x="8413045" y="1940729"/>
            <a:ext cx="2671233" cy="379656"/>
          </a:xfrm>
          <a:prstGeom prst="rect">
            <a:avLst/>
          </a:prstGeom>
          <a:noFill/>
          <a:effectLst/>
        </p:spPr>
        <p:txBody>
          <a:bodyPr>
            <a:spAutoFit/>
          </a:bodyPr>
          <a:lstStyle/>
          <a:p>
            <a:pPr marL="0" marR="0" lvl="0" indent="0" algn="ctr" defTabSz="609570" rtl="0" eaLnBrk="0" fontAlgn="base" latinLnBrk="0" hangingPunct="0">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rgbClr val="FFFFFF"/>
                </a:solidFill>
                <a:effectLst>
                  <a:outerShdw blurRad="190500" dist="101600" dir="4860000" algn="tl" rotWithShape="0">
                    <a:prstClr val="black">
                      <a:alpha val="60000"/>
                    </a:prstClr>
                  </a:outerShdw>
                </a:effectLst>
                <a:uLnTx/>
                <a:uFillTx/>
                <a:latin typeface="Arial" panose="020B0604020202020204" pitchFamily="34" charset="0"/>
                <a:ea typeface="ヒラギノ角ゴ Pro W3" panose="020B0300000000000000" pitchFamily="34" charset="-128"/>
                <a:cs typeface="Arial" panose="020B0604020202020204" pitchFamily="34" charset="0"/>
              </a:rPr>
              <a:t>Danforth/BRDG Park</a:t>
            </a:r>
          </a:p>
        </p:txBody>
      </p:sp>
      <p:sp>
        <p:nvSpPr>
          <p:cNvPr id="20" name="TextBox 19">
            <a:extLst>
              <a:ext uri="{FF2B5EF4-FFF2-40B4-BE49-F238E27FC236}">
                <a16:creationId xmlns:a16="http://schemas.microsoft.com/office/drawing/2014/main" id="{574A7140-BD7B-DF42-88C4-8A9286FE8A30}"/>
              </a:ext>
            </a:extLst>
          </p:cNvPr>
          <p:cNvSpPr txBox="1"/>
          <p:nvPr/>
        </p:nvSpPr>
        <p:spPr>
          <a:xfrm>
            <a:off x="8123060" y="642127"/>
            <a:ext cx="1625600" cy="379656"/>
          </a:xfrm>
          <a:prstGeom prst="rect">
            <a:avLst/>
          </a:prstGeom>
          <a:noFill/>
          <a:effectLst/>
        </p:spPr>
        <p:txBody>
          <a:bodyPr>
            <a:spAutoFit/>
          </a:bodyPr>
          <a:lstStyle/>
          <a:p>
            <a:pPr marL="0" marR="0" lvl="0" indent="0" algn="ctr" defTabSz="609570" rtl="0" eaLnBrk="0" fontAlgn="base" latinLnBrk="0" hangingPunct="0">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prstClr val="white"/>
                </a:solidFill>
                <a:effectLst>
                  <a:outerShdw blurRad="190500" dist="101600" dir="4860000" algn="tl" rotWithShape="0">
                    <a:prstClr val="black">
                      <a:alpha val="60000"/>
                    </a:prstClr>
                  </a:outerShdw>
                </a:effectLst>
                <a:uLnTx/>
                <a:uFillTx/>
                <a:latin typeface="Arial" panose="020B0604020202020204" pitchFamily="34" charset="0"/>
                <a:ea typeface="ヒラギノ角ゴ Pro W3" panose="020B0300000000000000" pitchFamily="34" charset="-128"/>
                <a:cs typeface="Arial" panose="020B0604020202020204" pitchFamily="34" charset="0"/>
              </a:rPr>
              <a:t>Helix</a:t>
            </a:r>
          </a:p>
        </p:txBody>
      </p:sp>
      <p:sp>
        <p:nvSpPr>
          <p:cNvPr id="2" name="Slide Number Placeholder 1">
            <a:extLst>
              <a:ext uri="{FF2B5EF4-FFF2-40B4-BE49-F238E27FC236}">
                <a16:creationId xmlns:a16="http://schemas.microsoft.com/office/drawing/2014/main" id="{CFDFE78E-2DD9-7A49-B4EA-383BE59EB75C}"/>
              </a:ext>
            </a:extLst>
          </p:cNvPr>
          <p:cNvSpPr>
            <a:spLocks noGrp="1"/>
          </p:cNvSpPr>
          <p:nvPr>
            <p:ph type="sldNum" sz="quarter" idx="12"/>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5638AE65-F4BE-7B43-ACF0-0C2447BBE3F1}" type="slidenum">
              <a:rPr kumimoji="0" lang="en-US" sz="1067" b="0" i="0" u="none" strike="noStrike" kern="1200" cap="none" spc="0" normalizeH="0" baseline="0" noProof="0">
                <a:ln>
                  <a:noFill/>
                </a:ln>
                <a:solidFill>
                  <a:srgbClr val="15384D">
                    <a:alpha val="50000"/>
                  </a:srgbClr>
                </a:solidFill>
                <a:effectLst/>
                <a:uLnTx/>
                <a:uFillTx/>
                <a:latin typeface="Arial" panose="020B0604020202020204" pitchFamily="34" charset="0"/>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2</a:t>
            </a:fld>
            <a:endParaRPr kumimoji="0" lang="en-US" sz="1067" b="0" i="0" u="none" strike="noStrike" kern="1200" cap="none" spc="0" normalizeH="0" baseline="0" noProof="0">
              <a:ln>
                <a:noFill/>
              </a:ln>
              <a:solidFill>
                <a:srgbClr val="15384D">
                  <a:alpha val="50000"/>
                </a:srgbClr>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9A565894-3761-8C48-9467-31298C917397}"/>
              </a:ext>
            </a:extLst>
          </p:cNvPr>
          <p:cNvPicPr>
            <a:picLocks noChangeAspect="1"/>
          </p:cNvPicPr>
          <p:nvPr/>
        </p:nvPicPr>
        <p:blipFill rotWithShape="1">
          <a:blip r:embed="rId6" cstate="screen">
            <a:alphaModFix amt="30000"/>
            <a:extLst>
              <a:ext uri="{28A0092B-C50C-407E-A947-70E740481C1C}">
                <a14:useLocalDpi xmlns:a14="http://schemas.microsoft.com/office/drawing/2010/main"/>
              </a:ext>
            </a:extLst>
          </a:blip>
          <a:srcRect t="-3904"/>
          <a:stretch/>
        </p:blipFill>
        <p:spPr>
          <a:xfrm>
            <a:off x="11778534" y="6227196"/>
            <a:ext cx="413468" cy="630805"/>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26302">
            <a:off x="-79733" y="2166967"/>
            <a:ext cx="4537708" cy="3241220"/>
          </a:xfrm>
          <a:prstGeom prst="rect">
            <a:avLst/>
          </a:prstGeom>
        </p:spPr>
      </p:pic>
      <p:sp>
        <p:nvSpPr>
          <p:cNvPr id="23" name="Oval 1">
            <a:extLst>
              <a:ext uri="{FF2B5EF4-FFF2-40B4-BE49-F238E27FC236}">
                <a16:creationId xmlns:a16="http://schemas.microsoft.com/office/drawing/2014/main" id="{0D27EF92-07B6-D747-9FEE-CC1B874EA589}"/>
              </a:ext>
            </a:extLst>
          </p:cNvPr>
          <p:cNvSpPr/>
          <p:nvPr/>
        </p:nvSpPr>
        <p:spPr>
          <a:xfrm rot="1911139">
            <a:off x="162073" y="2098221"/>
            <a:ext cx="4013560" cy="3277865"/>
          </a:xfrm>
          <a:custGeom>
            <a:avLst/>
            <a:gdLst>
              <a:gd name="connsiteX0" fmla="*/ 0 w 2658140"/>
              <a:gd name="connsiteY0" fmla="*/ 701749 h 1403497"/>
              <a:gd name="connsiteX1" fmla="*/ 1329070 w 2658140"/>
              <a:gd name="connsiteY1" fmla="*/ 0 h 1403497"/>
              <a:gd name="connsiteX2" fmla="*/ 2658140 w 2658140"/>
              <a:gd name="connsiteY2" fmla="*/ 701749 h 1403497"/>
              <a:gd name="connsiteX3" fmla="*/ 1329070 w 2658140"/>
              <a:gd name="connsiteY3" fmla="*/ 1403498 h 1403497"/>
              <a:gd name="connsiteX4" fmla="*/ 0 w 2658140"/>
              <a:gd name="connsiteY4" fmla="*/ 701749 h 1403497"/>
              <a:gd name="connsiteX0" fmla="*/ 1 w 2658141"/>
              <a:gd name="connsiteY0" fmla="*/ 1008478 h 1710227"/>
              <a:gd name="connsiteX1" fmla="*/ 1323283 w 2658141"/>
              <a:gd name="connsiteY1" fmla="*/ 0 h 1710227"/>
              <a:gd name="connsiteX2" fmla="*/ 2658141 w 2658141"/>
              <a:gd name="connsiteY2" fmla="*/ 1008478 h 1710227"/>
              <a:gd name="connsiteX3" fmla="*/ 1329071 w 2658141"/>
              <a:gd name="connsiteY3" fmla="*/ 1710227 h 1710227"/>
              <a:gd name="connsiteX4" fmla="*/ 1 w 2658141"/>
              <a:gd name="connsiteY4" fmla="*/ 1008478 h 1710227"/>
              <a:gd name="connsiteX0" fmla="*/ 3784 w 2661924"/>
              <a:gd name="connsiteY0" fmla="*/ 1008478 h 1953295"/>
              <a:gd name="connsiteX1" fmla="*/ 1327066 w 2661924"/>
              <a:gd name="connsiteY1" fmla="*/ 0 h 1953295"/>
              <a:gd name="connsiteX2" fmla="*/ 2661924 w 2661924"/>
              <a:gd name="connsiteY2" fmla="*/ 1008478 h 1953295"/>
              <a:gd name="connsiteX3" fmla="*/ 1055061 w 2661924"/>
              <a:gd name="connsiteY3" fmla="*/ 1953295 h 1953295"/>
              <a:gd name="connsiteX4" fmla="*/ 3784 w 2661924"/>
              <a:gd name="connsiteY4" fmla="*/ 1008478 h 1953295"/>
              <a:gd name="connsiteX0" fmla="*/ 2621 w 2539227"/>
              <a:gd name="connsiteY0" fmla="*/ 1229866 h 1956931"/>
              <a:gd name="connsiteX1" fmla="*/ 1204369 w 2539227"/>
              <a:gd name="connsiteY1" fmla="*/ 1469 h 1956931"/>
              <a:gd name="connsiteX2" fmla="*/ 2539227 w 2539227"/>
              <a:gd name="connsiteY2" fmla="*/ 1009947 h 1956931"/>
              <a:gd name="connsiteX3" fmla="*/ 932364 w 2539227"/>
              <a:gd name="connsiteY3" fmla="*/ 1954764 h 1956931"/>
              <a:gd name="connsiteX4" fmla="*/ 2621 w 2539227"/>
              <a:gd name="connsiteY4" fmla="*/ 1229866 h 1956931"/>
              <a:gd name="connsiteX0" fmla="*/ 2366 w 2151220"/>
              <a:gd name="connsiteY0" fmla="*/ 1229151 h 1955270"/>
              <a:gd name="connsiteX1" fmla="*/ 1204114 w 2151220"/>
              <a:gd name="connsiteY1" fmla="*/ 754 h 1955270"/>
              <a:gd name="connsiteX2" fmla="*/ 2151220 w 2151220"/>
              <a:gd name="connsiteY2" fmla="*/ 1067105 h 1955270"/>
              <a:gd name="connsiteX3" fmla="*/ 932109 w 2151220"/>
              <a:gd name="connsiteY3" fmla="*/ 1954049 h 1955270"/>
              <a:gd name="connsiteX4" fmla="*/ 2366 w 2151220"/>
              <a:gd name="connsiteY4" fmla="*/ 1229151 h 1955270"/>
              <a:gd name="connsiteX0" fmla="*/ 2366 w 2192821"/>
              <a:gd name="connsiteY0" fmla="*/ 1255975 h 1982094"/>
              <a:gd name="connsiteX1" fmla="*/ 1204114 w 2192821"/>
              <a:gd name="connsiteY1" fmla="*/ 27578 h 1982094"/>
              <a:gd name="connsiteX2" fmla="*/ 1843818 w 2192821"/>
              <a:gd name="connsiteY2" fmla="*/ 455974 h 1982094"/>
              <a:gd name="connsiteX3" fmla="*/ 2151220 w 2192821"/>
              <a:gd name="connsiteY3" fmla="*/ 1093929 h 1982094"/>
              <a:gd name="connsiteX4" fmla="*/ 932109 w 2192821"/>
              <a:gd name="connsiteY4" fmla="*/ 1980873 h 1982094"/>
              <a:gd name="connsiteX5" fmla="*/ 2366 w 2192821"/>
              <a:gd name="connsiteY5" fmla="*/ 1255975 h 1982094"/>
              <a:gd name="connsiteX0" fmla="*/ 7012 w 2197467"/>
              <a:gd name="connsiteY0" fmla="*/ 1255975 h 1982094"/>
              <a:gd name="connsiteX1" fmla="*/ 546312 w 2197467"/>
              <a:gd name="connsiteY1" fmla="*/ 484911 h 1982094"/>
              <a:gd name="connsiteX2" fmla="*/ 1208760 w 2197467"/>
              <a:gd name="connsiteY2" fmla="*/ 27578 h 1982094"/>
              <a:gd name="connsiteX3" fmla="*/ 1848464 w 2197467"/>
              <a:gd name="connsiteY3" fmla="*/ 455974 h 1982094"/>
              <a:gd name="connsiteX4" fmla="*/ 2155866 w 2197467"/>
              <a:gd name="connsiteY4" fmla="*/ 1093929 h 1982094"/>
              <a:gd name="connsiteX5" fmla="*/ 936755 w 2197467"/>
              <a:gd name="connsiteY5" fmla="*/ 1980873 h 1982094"/>
              <a:gd name="connsiteX6" fmla="*/ 7012 w 2197467"/>
              <a:gd name="connsiteY6" fmla="*/ 1255975 h 1982094"/>
              <a:gd name="connsiteX0" fmla="*/ 7012 w 2197467"/>
              <a:gd name="connsiteY0" fmla="*/ 1255975 h 2011827"/>
              <a:gd name="connsiteX1" fmla="*/ 546312 w 2197467"/>
              <a:gd name="connsiteY1" fmla="*/ 484911 h 2011827"/>
              <a:gd name="connsiteX2" fmla="*/ 1208760 w 2197467"/>
              <a:gd name="connsiteY2" fmla="*/ 27578 h 2011827"/>
              <a:gd name="connsiteX3" fmla="*/ 1848464 w 2197467"/>
              <a:gd name="connsiteY3" fmla="*/ 455974 h 2011827"/>
              <a:gd name="connsiteX4" fmla="*/ 2155866 w 2197467"/>
              <a:gd name="connsiteY4" fmla="*/ 1093929 h 2011827"/>
              <a:gd name="connsiteX5" fmla="*/ 936755 w 2197467"/>
              <a:gd name="connsiteY5" fmla="*/ 1980873 h 2011827"/>
              <a:gd name="connsiteX6" fmla="*/ 343755 w 2197467"/>
              <a:gd name="connsiteY6" fmla="*/ 1758126 h 2011827"/>
              <a:gd name="connsiteX7" fmla="*/ 7012 w 2197467"/>
              <a:gd name="connsiteY7" fmla="*/ 1255975 h 2011827"/>
              <a:gd name="connsiteX0" fmla="*/ 7012 w 2162536"/>
              <a:gd name="connsiteY0" fmla="*/ 1255975 h 1984069"/>
              <a:gd name="connsiteX1" fmla="*/ 546312 w 2162536"/>
              <a:gd name="connsiteY1" fmla="*/ 484911 h 1984069"/>
              <a:gd name="connsiteX2" fmla="*/ 1208760 w 2162536"/>
              <a:gd name="connsiteY2" fmla="*/ 27578 h 1984069"/>
              <a:gd name="connsiteX3" fmla="*/ 1848464 w 2162536"/>
              <a:gd name="connsiteY3" fmla="*/ 455974 h 1984069"/>
              <a:gd name="connsiteX4" fmla="*/ 2155866 w 2162536"/>
              <a:gd name="connsiteY4" fmla="*/ 1093929 h 1984069"/>
              <a:gd name="connsiteX5" fmla="*/ 1576459 w 2162536"/>
              <a:gd name="connsiteY5" fmla="*/ 1607655 h 1984069"/>
              <a:gd name="connsiteX6" fmla="*/ 936755 w 2162536"/>
              <a:gd name="connsiteY6" fmla="*/ 1980873 h 1984069"/>
              <a:gd name="connsiteX7" fmla="*/ 343755 w 2162536"/>
              <a:gd name="connsiteY7" fmla="*/ 1758126 h 1984069"/>
              <a:gd name="connsiteX8" fmla="*/ 7012 w 2162536"/>
              <a:gd name="connsiteY8" fmla="*/ 1255975 h 1984069"/>
              <a:gd name="connsiteX0" fmla="*/ 3532 w 2159056"/>
              <a:gd name="connsiteY0" fmla="*/ 1255975 h 1984069"/>
              <a:gd name="connsiteX1" fmla="*/ 305551 w 2159056"/>
              <a:gd name="connsiteY1" fmla="*/ 716405 h 1984069"/>
              <a:gd name="connsiteX2" fmla="*/ 542832 w 2159056"/>
              <a:gd name="connsiteY2" fmla="*/ 484911 h 1984069"/>
              <a:gd name="connsiteX3" fmla="*/ 1205280 w 2159056"/>
              <a:gd name="connsiteY3" fmla="*/ 27578 h 1984069"/>
              <a:gd name="connsiteX4" fmla="*/ 1844984 w 2159056"/>
              <a:gd name="connsiteY4" fmla="*/ 455974 h 1984069"/>
              <a:gd name="connsiteX5" fmla="*/ 2152386 w 2159056"/>
              <a:gd name="connsiteY5" fmla="*/ 1093929 h 1984069"/>
              <a:gd name="connsiteX6" fmla="*/ 1572979 w 2159056"/>
              <a:gd name="connsiteY6" fmla="*/ 1607655 h 1984069"/>
              <a:gd name="connsiteX7" fmla="*/ 933275 w 2159056"/>
              <a:gd name="connsiteY7" fmla="*/ 1980873 h 1984069"/>
              <a:gd name="connsiteX8" fmla="*/ 340275 w 2159056"/>
              <a:gd name="connsiteY8" fmla="*/ 1758126 h 1984069"/>
              <a:gd name="connsiteX9" fmla="*/ 3532 w 2159056"/>
              <a:gd name="connsiteY9" fmla="*/ 1255975 h 1984069"/>
              <a:gd name="connsiteX0" fmla="*/ 218664 w 2374188"/>
              <a:gd name="connsiteY0" fmla="*/ 1255975 h 1984069"/>
              <a:gd name="connsiteX1" fmla="*/ 22971 w 2374188"/>
              <a:gd name="connsiteY1" fmla="*/ 560147 h 1984069"/>
              <a:gd name="connsiteX2" fmla="*/ 757964 w 2374188"/>
              <a:gd name="connsiteY2" fmla="*/ 484911 h 1984069"/>
              <a:gd name="connsiteX3" fmla="*/ 1420412 w 2374188"/>
              <a:gd name="connsiteY3" fmla="*/ 27578 h 1984069"/>
              <a:gd name="connsiteX4" fmla="*/ 2060116 w 2374188"/>
              <a:gd name="connsiteY4" fmla="*/ 455974 h 1984069"/>
              <a:gd name="connsiteX5" fmla="*/ 2367518 w 2374188"/>
              <a:gd name="connsiteY5" fmla="*/ 1093929 h 1984069"/>
              <a:gd name="connsiteX6" fmla="*/ 1788111 w 2374188"/>
              <a:gd name="connsiteY6" fmla="*/ 1607655 h 1984069"/>
              <a:gd name="connsiteX7" fmla="*/ 1148407 w 2374188"/>
              <a:gd name="connsiteY7" fmla="*/ 1980873 h 1984069"/>
              <a:gd name="connsiteX8" fmla="*/ 555407 w 2374188"/>
              <a:gd name="connsiteY8" fmla="*/ 1758126 h 1984069"/>
              <a:gd name="connsiteX9" fmla="*/ 218664 w 2374188"/>
              <a:gd name="connsiteY9" fmla="*/ 1255975 h 1984069"/>
              <a:gd name="connsiteX0" fmla="*/ 218664 w 2374188"/>
              <a:gd name="connsiteY0" fmla="*/ 1228931 h 1957025"/>
              <a:gd name="connsiteX1" fmla="*/ 22971 w 2374188"/>
              <a:gd name="connsiteY1" fmla="*/ 533103 h 1957025"/>
              <a:gd name="connsiteX2" fmla="*/ 856349 w 2374188"/>
              <a:gd name="connsiteY2" fmla="*/ 347907 h 1957025"/>
              <a:gd name="connsiteX3" fmla="*/ 1420412 w 2374188"/>
              <a:gd name="connsiteY3" fmla="*/ 534 h 1957025"/>
              <a:gd name="connsiteX4" fmla="*/ 2060116 w 2374188"/>
              <a:gd name="connsiteY4" fmla="*/ 428930 h 1957025"/>
              <a:gd name="connsiteX5" fmla="*/ 2367518 w 2374188"/>
              <a:gd name="connsiteY5" fmla="*/ 1066885 h 1957025"/>
              <a:gd name="connsiteX6" fmla="*/ 1788111 w 2374188"/>
              <a:gd name="connsiteY6" fmla="*/ 1580611 h 1957025"/>
              <a:gd name="connsiteX7" fmla="*/ 1148407 w 2374188"/>
              <a:gd name="connsiteY7" fmla="*/ 1953829 h 1957025"/>
              <a:gd name="connsiteX8" fmla="*/ 555407 w 2374188"/>
              <a:gd name="connsiteY8" fmla="*/ 1731082 h 1957025"/>
              <a:gd name="connsiteX9" fmla="*/ 218664 w 2374188"/>
              <a:gd name="connsiteY9" fmla="*/ 1228931 h 1957025"/>
              <a:gd name="connsiteX0" fmla="*/ 218664 w 2374188"/>
              <a:gd name="connsiteY0" fmla="*/ 1228931 h 1957025"/>
              <a:gd name="connsiteX1" fmla="*/ 22971 w 2374188"/>
              <a:gd name="connsiteY1" fmla="*/ 533103 h 1957025"/>
              <a:gd name="connsiteX2" fmla="*/ 856349 w 2374188"/>
              <a:gd name="connsiteY2" fmla="*/ 347907 h 1957025"/>
              <a:gd name="connsiteX3" fmla="*/ 1420412 w 2374188"/>
              <a:gd name="connsiteY3" fmla="*/ 534 h 1957025"/>
              <a:gd name="connsiteX4" fmla="*/ 2060116 w 2374188"/>
              <a:gd name="connsiteY4" fmla="*/ 428930 h 1957025"/>
              <a:gd name="connsiteX5" fmla="*/ 2367518 w 2374188"/>
              <a:gd name="connsiteY5" fmla="*/ 1066885 h 1957025"/>
              <a:gd name="connsiteX6" fmla="*/ 1788111 w 2374188"/>
              <a:gd name="connsiteY6" fmla="*/ 1580611 h 1957025"/>
              <a:gd name="connsiteX7" fmla="*/ 1148407 w 2374188"/>
              <a:gd name="connsiteY7" fmla="*/ 1953829 h 1957025"/>
              <a:gd name="connsiteX8" fmla="*/ 555407 w 2374188"/>
              <a:gd name="connsiteY8" fmla="*/ 1731082 h 1957025"/>
              <a:gd name="connsiteX9" fmla="*/ 218664 w 2374188"/>
              <a:gd name="connsiteY9" fmla="*/ 1228931 h 1957025"/>
              <a:gd name="connsiteX0" fmla="*/ 218664 w 2374188"/>
              <a:gd name="connsiteY0" fmla="*/ 1228955 h 1957049"/>
              <a:gd name="connsiteX1" fmla="*/ 22971 w 2374188"/>
              <a:gd name="connsiteY1" fmla="*/ 533127 h 1957049"/>
              <a:gd name="connsiteX2" fmla="*/ 856349 w 2374188"/>
              <a:gd name="connsiteY2" fmla="*/ 347931 h 1957049"/>
              <a:gd name="connsiteX3" fmla="*/ 1420412 w 2374188"/>
              <a:gd name="connsiteY3" fmla="*/ 558 h 1957049"/>
              <a:gd name="connsiteX4" fmla="*/ 2060116 w 2374188"/>
              <a:gd name="connsiteY4" fmla="*/ 428954 h 1957049"/>
              <a:gd name="connsiteX5" fmla="*/ 2367518 w 2374188"/>
              <a:gd name="connsiteY5" fmla="*/ 1066909 h 1957049"/>
              <a:gd name="connsiteX6" fmla="*/ 1788111 w 2374188"/>
              <a:gd name="connsiteY6" fmla="*/ 1580635 h 1957049"/>
              <a:gd name="connsiteX7" fmla="*/ 1148407 w 2374188"/>
              <a:gd name="connsiteY7" fmla="*/ 1953853 h 1957049"/>
              <a:gd name="connsiteX8" fmla="*/ 555407 w 2374188"/>
              <a:gd name="connsiteY8" fmla="*/ 1731106 h 1957049"/>
              <a:gd name="connsiteX9" fmla="*/ 218664 w 2374188"/>
              <a:gd name="connsiteY9" fmla="*/ 1228955 h 1957049"/>
              <a:gd name="connsiteX0" fmla="*/ 218664 w 2371049"/>
              <a:gd name="connsiteY0" fmla="*/ 1229034 h 1957128"/>
              <a:gd name="connsiteX1" fmla="*/ 22971 w 2371049"/>
              <a:gd name="connsiteY1" fmla="*/ 533206 h 1957128"/>
              <a:gd name="connsiteX2" fmla="*/ 856349 w 2371049"/>
              <a:gd name="connsiteY2" fmla="*/ 348010 h 1957128"/>
              <a:gd name="connsiteX3" fmla="*/ 1420412 w 2371049"/>
              <a:gd name="connsiteY3" fmla="*/ 637 h 1957128"/>
              <a:gd name="connsiteX4" fmla="*/ 1851772 w 2371049"/>
              <a:gd name="connsiteY4" fmla="*/ 434821 h 1957128"/>
              <a:gd name="connsiteX5" fmla="*/ 2367518 w 2371049"/>
              <a:gd name="connsiteY5" fmla="*/ 1066988 h 1957128"/>
              <a:gd name="connsiteX6" fmla="*/ 1788111 w 2371049"/>
              <a:gd name="connsiteY6" fmla="*/ 1580714 h 1957128"/>
              <a:gd name="connsiteX7" fmla="*/ 1148407 w 2371049"/>
              <a:gd name="connsiteY7" fmla="*/ 1953932 h 1957128"/>
              <a:gd name="connsiteX8" fmla="*/ 555407 w 2371049"/>
              <a:gd name="connsiteY8" fmla="*/ 1731185 h 1957128"/>
              <a:gd name="connsiteX9" fmla="*/ 218664 w 2371049"/>
              <a:gd name="connsiteY9" fmla="*/ 1229034 h 1957128"/>
              <a:gd name="connsiteX0" fmla="*/ 218664 w 2371049"/>
              <a:gd name="connsiteY0" fmla="*/ 1228422 h 1956516"/>
              <a:gd name="connsiteX1" fmla="*/ 22971 w 2371049"/>
              <a:gd name="connsiteY1" fmla="*/ 532594 h 1956516"/>
              <a:gd name="connsiteX2" fmla="*/ 856349 w 2371049"/>
              <a:gd name="connsiteY2" fmla="*/ 347398 h 1956516"/>
              <a:gd name="connsiteX3" fmla="*/ 1420412 w 2371049"/>
              <a:gd name="connsiteY3" fmla="*/ 25 h 1956516"/>
              <a:gd name="connsiteX4" fmla="*/ 1851772 w 2371049"/>
              <a:gd name="connsiteY4" fmla="*/ 434209 h 1956516"/>
              <a:gd name="connsiteX5" fmla="*/ 2367518 w 2371049"/>
              <a:gd name="connsiteY5" fmla="*/ 1066376 h 1956516"/>
              <a:gd name="connsiteX6" fmla="*/ 1788111 w 2371049"/>
              <a:gd name="connsiteY6" fmla="*/ 1580102 h 1956516"/>
              <a:gd name="connsiteX7" fmla="*/ 1148407 w 2371049"/>
              <a:gd name="connsiteY7" fmla="*/ 1953320 h 1956516"/>
              <a:gd name="connsiteX8" fmla="*/ 555407 w 2371049"/>
              <a:gd name="connsiteY8" fmla="*/ 1730573 h 1956516"/>
              <a:gd name="connsiteX9" fmla="*/ 218664 w 2371049"/>
              <a:gd name="connsiteY9" fmla="*/ 1228422 h 1956516"/>
              <a:gd name="connsiteX0" fmla="*/ 218664 w 2371049"/>
              <a:gd name="connsiteY0" fmla="*/ 1228422 h 1956516"/>
              <a:gd name="connsiteX1" fmla="*/ 22971 w 2371049"/>
              <a:gd name="connsiteY1" fmla="*/ 532594 h 1956516"/>
              <a:gd name="connsiteX2" fmla="*/ 856349 w 2371049"/>
              <a:gd name="connsiteY2" fmla="*/ 347398 h 1956516"/>
              <a:gd name="connsiteX3" fmla="*/ 1420412 w 2371049"/>
              <a:gd name="connsiteY3" fmla="*/ 25 h 1956516"/>
              <a:gd name="connsiteX4" fmla="*/ 1851772 w 2371049"/>
              <a:gd name="connsiteY4" fmla="*/ 434209 h 1956516"/>
              <a:gd name="connsiteX5" fmla="*/ 2367518 w 2371049"/>
              <a:gd name="connsiteY5" fmla="*/ 1066376 h 1956516"/>
              <a:gd name="connsiteX6" fmla="*/ 1788111 w 2371049"/>
              <a:gd name="connsiteY6" fmla="*/ 1580102 h 1956516"/>
              <a:gd name="connsiteX7" fmla="*/ 1148407 w 2371049"/>
              <a:gd name="connsiteY7" fmla="*/ 1953320 h 1956516"/>
              <a:gd name="connsiteX8" fmla="*/ 555407 w 2371049"/>
              <a:gd name="connsiteY8" fmla="*/ 1730573 h 1956516"/>
              <a:gd name="connsiteX9" fmla="*/ 218664 w 2371049"/>
              <a:gd name="connsiteY9" fmla="*/ 1228422 h 1956516"/>
              <a:gd name="connsiteX0" fmla="*/ 218664 w 2382532"/>
              <a:gd name="connsiteY0" fmla="*/ 1228422 h 1956516"/>
              <a:gd name="connsiteX1" fmla="*/ 22971 w 2382532"/>
              <a:gd name="connsiteY1" fmla="*/ 532594 h 1956516"/>
              <a:gd name="connsiteX2" fmla="*/ 856349 w 2382532"/>
              <a:gd name="connsiteY2" fmla="*/ 347398 h 1956516"/>
              <a:gd name="connsiteX3" fmla="*/ 1420412 w 2382532"/>
              <a:gd name="connsiteY3" fmla="*/ 25 h 1956516"/>
              <a:gd name="connsiteX4" fmla="*/ 1851772 w 2382532"/>
              <a:gd name="connsiteY4" fmla="*/ 434209 h 1956516"/>
              <a:gd name="connsiteX5" fmla="*/ 2379092 w 2382532"/>
              <a:gd name="connsiteY5" fmla="*/ 1089525 h 1956516"/>
              <a:gd name="connsiteX6" fmla="*/ 1788111 w 2382532"/>
              <a:gd name="connsiteY6" fmla="*/ 1580102 h 1956516"/>
              <a:gd name="connsiteX7" fmla="*/ 1148407 w 2382532"/>
              <a:gd name="connsiteY7" fmla="*/ 1953320 h 1956516"/>
              <a:gd name="connsiteX8" fmla="*/ 555407 w 2382532"/>
              <a:gd name="connsiteY8" fmla="*/ 1730573 h 1956516"/>
              <a:gd name="connsiteX9" fmla="*/ 218664 w 2382532"/>
              <a:gd name="connsiteY9" fmla="*/ 1228422 h 1956516"/>
              <a:gd name="connsiteX0" fmla="*/ 218664 w 2379092"/>
              <a:gd name="connsiteY0" fmla="*/ 1228422 h 1956516"/>
              <a:gd name="connsiteX1" fmla="*/ 22971 w 2379092"/>
              <a:gd name="connsiteY1" fmla="*/ 532594 h 1956516"/>
              <a:gd name="connsiteX2" fmla="*/ 856349 w 2379092"/>
              <a:gd name="connsiteY2" fmla="*/ 347398 h 1956516"/>
              <a:gd name="connsiteX3" fmla="*/ 1420412 w 2379092"/>
              <a:gd name="connsiteY3" fmla="*/ 25 h 1956516"/>
              <a:gd name="connsiteX4" fmla="*/ 1851772 w 2379092"/>
              <a:gd name="connsiteY4" fmla="*/ 434209 h 1956516"/>
              <a:gd name="connsiteX5" fmla="*/ 2379092 w 2379092"/>
              <a:gd name="connsiteY5" fmla="*/ 1089525 h 1956516"/>
              <a:gd name="connsiteX6" fmla="*/ 1788111 w 2379092"/>
              <a:gd name="connsiteY6" fmla="*/ 1580102 h 1956516"/>
              <a:gd name="connsiteX7" fmla="*/ 1148407 w 2379092"/>
              <a:gd name="connsiteY7" fmla="*/ 1953320 h 1956516"/>
              <a:gd name="connsiteX8" fmla="*/ 555407 w 2379092"/>
              <a:gd name="connsiteY8" fmla="*/ 1730573 h 1956516"/>
              <a:gd name="connsiteX9" fmla="*/ 218664 w 2379092"/>
              <a:gd name="connsiteY9" fmla="*/ 1228422 h 1956516"/>
              <a:gd name="connsiteX0" fmla="*/ 218664 w 2379092"/>
              <a:gd name="connsiteY0" fmla="*/ 1228422 h 1956516"/>
              <a:gd name="connsiteX1" fmla="*/ 22971 w 2379092"/>
              <a:gd name="connsiteY1" fmla="*/ 532594 h 1956516"/>
              <a:gd name="connsiteX2" fmla="*/ 856349 w 2379092"/>
              <a:gd name="connsiteY2" fmla="*/ 347398 h 1956516"/>
              <a:gd name="connsiteX3" fmla="*/ 1420412 w 2379092"/>
              <a:gd name="connsiteY3" fmla="*/ 25 h 1956516"/>
              <a:gd name="connsiteX4" fmla="*/ 1851772 w 2379092"/>
              <a:gd name="connsiteY4" fmla="*/ 434209 h 1956516"/>
              <a:gd name="connsiteX5" fmla="*/ 2379092 w 2379092"/>
              <a:gd name="connsiteY5" fmla="*/ 1089525 h 1956516"/>
              <a:gd name="connsiteX6" fmla="*/ 1788111 w 2379092"/>
              <a:gd name="connsiteY6" fmla="*/ 1580102 h 1956516"/>
              <a:gd name="connsiteX7" fmla="*/ 1148407 w 2379092"/>
              <a:gd name="connsiteY7" fmla="*/ 1953320 h 1956516"/>
              <a:gd name="connsiteX8" fmla="*/ 555407 w 2379092"/>
              <a:gd name="connsiteY8" fmla="*/ 1730573 h 1956516"/>
              <a:gd name="connsiteX9" fmla="*/ 218664 w 2379092"/>
              <a:gd name="connsiteY9" fmla="*/ 1228422 h 1956516"/>
              <a:gd name="connsiteX0" fmla="*/ 218664 w 2379092"/>
              <a:gd name="connsiteY0" fmla="*/ 1228422 h 1959827"/>
              <a:gd name="connsiteX1" fmla="*/ 22971 w 2379092"/>
              <a:gd name="connsiteY1" fmla="*/ 532594 h 1959827"/>
              <a:gd name="connsiteX2" fmla="*/ 856349 w 2379092"/>
              <a:gd name="connsiteY2" fmla="*/ 347398 h 1959827"/>
              <a:gd name="connsiteX3" fmla="*/ 1420412 w 2379092"/>
              <a:gd name="connsiteY3" fmla="*/ 25 h 1959827"/>
              <a:gd name="connsiteX4" fmla="*/ 1851772 w 2379092"/>
              <a:gd name="connsiteY4" fmla="*/ 434209 h 1959827"/>
              <a:gd name="connsiteX5" fmla="*/ 2379092 w 2379092"/>
              <a:gd name="connsiteY5" fmla="*/ 1089525 h 1959827"/>
              <a:gd name="connsiteX6" fmla="*/ 1701301 w 2379092"/>
              <a:gd name="connsiteY6" fmla="*/ 1499079 h 1959827"/>
              <a:gd name="connsiteX7" fmla="*/ 1148407 w 2379092"/>
              <a:gd name="connsiteY7" fmla="*/ 1953320 h 1959827"/>
              <a:gd name="connsiteX8" fmla="*/ 555407 w 2379092"/>
              <a:gd name="connsiteY8" fmla="*/ 1730573 h 1959827"/>
              <a:gd name="connsiteX9" fmla="*/ 218664 w 2379092"/>
              <a:gd name="connsiteY9" fmla="*/ 1228422 h 1959827"/>
              <a:gd name="connsiteX0" fmla="*/ 218664 w 2379092"/>
              <a:gd name="connsiteY0" fmla="*/ 1228422 h 1959827"/>
              <a:gd name="connsiteX1" fmla="*/ 22971 w 2379092"/>
              <a:gd name="connsiteY1" fmla="*/ 532594 h 1959827"/>
              <a:gd name="connsiteX2" fmla="*/ 856349 w 2379092"/>
              <a:gd name="connsiteY2" fmla="*/ 347398 h 1959827"/>
              <a:gd name="connsiteX3" fmla="*/ 1420412 w 2379092"/>
              <a:gd name="connsiteY3" fmla="*/ 25 h 1959827"/>
              <a:gd name="connsiteX4" fmla="*/ 1851772 w 2379092"/>
              <a:gd name="connsiteY4" fmla="*/ 434209 h 1959827"/>
              <a:gd name="connsiteX5" fmla="*/ 2379092 w 2379092"/>
              <a:gd name="connsiteY5" fmla="*/ 1089525 h 1959827"/>
              <a:gd name="connsiteX6" fmla="*/ 1701301 w 2379092"/>
              <a:gd name="connsiteY6" fmla="*/ 1499079 h 1959827"/>
              <a:gd name="connsiteX7" fmla="*/ 1148407 w 2379092"/>
              <a:gd name="connsiteY7" fmla="*/ 1953320 h 1959827"/>
              <a:gd name="connsiteX8" fmla="*/ 555407 w 2379092"/>
              <a:gd name="connsiteY8" fmla="*/ 1730573 h 1959827"/>
              <a:gd name="connsiteX9" fmla="*/ 218664 w 2379092"/>
              <a:gd name="connsiteY9" fmla="*/ 1228422 h 1959827"/>
              <a:gd name="connsiteX0" fmla="*/ 218664 w 2379092"/>
              <a:gd name="connsiteY0" fmla="*/ 1228422 h 1959827"/>
              <a:gd name="connsiteX1" fmla="*/ 22971 w 2379092"/>
              <a:gd name="connsiteY1" fmla="*/ 532594 h 1959827"/>
              <a:gd name="connsiteX2" fmla="*/ 856349 w 2379092"/>
              <a:gd name="connsiteY2" fmla="*/ 347398 h 1959827"/>
              <a:gd name="connsiteX3" fmla="*/ 1420412 w 2379092"/>
              <a:gd name="connsiteY3" fmla="*/ 25 h 1959827"/>
              <a:gd name="connsiteX4" fmla="*/ 1851772 w 2379092"/>
              <a:gd name="connsiteY4" fmla="*/ 434209 h 1959827"/>
              <a:gd name="connsiteX5" fmla="*/ 2379092 w 2379092"/>
              <a:gd name="connsiteY5" fmla="*/ 1089525 h 1959827"/>
              <a:gd name="connsiteX6" fmla="*/ 1701301 w 2379092"/>
              <a:gd name="connsiteY6" fmla="*/ 1499079 h 1959827"/>
              <a:gd name="connsiteX7" fmla="*/ 1148407 w 2379092"/>
              <a:gd name="connsiteY7" fmla="*/ 1953320 h 1959827"/>
              <a:gd name="connsiteX8" fmla="*/ 555407 w 2379092"/>
              <a:gd name="connsiteY8" fmla="*/ 1730573 h 1959827"/>
              <a:gd name="connsiteX9" fmla="*/ 218664 w 2379092"/>
              <a:gd name="connsiteY9" fmla="*/ 1228422 h 1959827"/>
              <a:gd name="connsiteX0" fmla="*/ 218664 w 2379092"/>
              <a:gd name="connsiteY0" fmla="*/ 1228422 h 1948705"/>
              <a:gd name="connsiteX1" fmla="*/ 22971 w 2379092"/>
              <a:gd name="connsiteY1" fmla="*/ 532594 h 1948705"/>
              <a:gd name="connsiteX2" fmla="*/ 856349 w 2379092"/>
              <a:gd name="connsiteY2" fmla="*/ 347398 h 1948705"/>
              <a:gd name="connsiteX3" fmla="*/ 1420412 w 2379092"/>
              <a:gd name="connsiteY3" fmla="*/ 25 h 1948705"/>
              <a:gd name="connsiteX4" fmla="*/ 1851772 w 2379092"/>
              <a:gd name="connsiteY4" fmla="*/ 434209 h 1948705"/>
              <a:gd name="connsiteX5" fmla="*/ 2379092 w 2379092"/>
              <a:gd name="connsiteY5" fmla="*/ 1089525 h 1948705"/>
              <a:gd name="connsiteX6" fmla="*/ 1701301 w 2379092"/>
              <a:gd name="connsiteY6" fmla="*/ 1499079 h 1948705"/>
              <a:gd name="connsiteX7" fmla="*/ 1241005 w 2379092"/>
              <a:gd name="connsiteY7" fmla="*/ 1941745 h 1948705"/>
              <a:gd name="connsiteX8" fmla="*/ 555407 w 2379092"/>
              <a:gd name="connsiteY8" fmla="*/ 1730573 h 1948705"/>
              <a:gd name="connsiteX9" fmla="*/ 218664 w 2379092"/>
              <a:gd name="connsiteY9" fmla="*/ 1228422 h 1948705"/>
              <a:gd name="connsiteX0" fmla="*/ 218664 w 2379092"/>
              <a:gd name="connsiteY0" fmla="*/ 1228422 h 1947118"/>
              <a:gd name="connsiteX1" fmla="*/ 22971 w 2379092"/>
              <a:gd name="connsiteY1" fmla="*/ 532594 h 1947118"/>
              <a:gd name="connsiteX2" fmla="*/ 856349 w 2379092"/>
              <a:gd name="connsiteY2" fmla="*/ 347398 h 1947118"/>
              <a:gd name="connsiteX3" fmla="*/ 1420412 w 2379092"/>
              <a:gd name="connsiteY3" fmla="*/ 25 h 1947118"/>
              <a:gd name="connsiteX4" fmla="*/ 1851772 w 2379092"/>
              <a:gd name="connsiteY4" fmla="*/ 434209 h 1947118"/>
              <a:gd name="connsiteX5" fmla="*/ 2379092 w 2379092"/>
              <a:gd name="connsiteY5" fmla="*/ 1089525 h 1947118"/>
              <a:gd name="connsiteX6" fmla="*/ 1649215 w 2379092"/>
              <a:gd name="connsiteY6" fmla="*/ 1533803 h 1947118"/>
              <a:gd name="connsiteX7" fmla="*/ 1241005 w 2379092"/>
              <a:gd name="connsiteY7" fmla="*/ 1941745 h 1947118"/>
              <a:gd name="connsiteX8" fmla="*/ 555407 w 2379092"/>
              <a:gd name="connsiteY8" fmla="*/ 1730573 h 1947118"/>
              <a:gd name="connsiteX9" fmla="*/ 218664 w 2379092"/>
              <a:gd name="connsiteY9" fmla="*/ 1228422 h 1947118"/>
              <a:gd name="connsiteX0" fmla="*/ 218664 w 2379092"/>
              <a:gd name="connsiteY0" fmla="*/ 1228422 h 1947118"/>
              <a:gd name="connsiteX1" fmla="*/ 22971 w 2379092"/>
              <a:gd name="connsiteY1" fmla="*/ 532594 h 1947118"/>
              <a:gd name="connsiteX2" fmla="*/ 856349 w 2379092"/>
              <a:gd name="connsiteY2" fmla="*/ 347398 h 1947118"/>
              <a:gd name="connsiteX3" fmla="*/ 1420412 w 2379092"/>
              <a:gd name="connsiteY3" fmla="*/ 25 h 1947118"/>
              <a:gd name="connsiteX4" fmla="*/ 1851772 w 2379092"/>
              <a:gd name="connsiteY4" fmla="*/ 434209 h 1947118"/>
              <a:gd name="connsiteX5" fmla="*/ 2379092 w 2379092"/>
              <a:gd name="connsiteY5" fmla="*/ 1089525 h 1947118"/>
              <a:gd name="connsiteX6" fmla="*/ 1649215 w 2379092"/>
              <a:gd name="connsiteY6" fmla="*/ 1533803 h 1947118"/>
              <a:gd name="connsiteX7" fmla="*/ 1241005 w 2379092"/>
              <a:gd name="connsiteY7" fmla="*/ 1941745 h 1947118"/>
              <a:gd name="connsiteX8" fmla="*/ 555407 w 2379092"/>
              <a:gd name="connsiteY8" fmla="*/ 1730573 h 1947118"/>
              <a:gd name="connsiteX9" fmla="*/ 218664 w 2379092"/>
              <a:gd name="connsiteY9" fmla="*/ 1228422 h 1947118"/>
              <a:gd name="connsiteX0" fmla="*/ 220975 w 2381403"/>
              <a:gd name="connsiteY0" fmla="*/ 1228422 h 1945889"/>
              <a:gd name="connsiteX1" fmla="*/ 25282 w 2381403"/>
              <a:gd name="connsiteY1" fmla="*/ 532594 h 1945889"/>
              <a:gd name="connsiteX2" fmla="*/ 858660 w 2381403"/>
              <a:gd name="connsiteY2" fmla="*/ 347398 h 1945889"/>
              <a:gd name="connsiteX3" fmla="*/ 1422723 w 2381403"/>
              <a:gd name="connsiteY3" fmla="*/ 25 h 1945889"/>
              <a:gd name="connsiteX4" fmla="*/ 1854083 w 2381403"/>
              <a:gd name="connsiteY4" fmla="*/ 434209 h 1945889"/>
              <a:gd name="connsiteX5" fmla="*/ 2381403 w 2381403"/>
              <a:gd name="connsiteY5" fmla="*/ 1089525 h 1945889"/>
              <a:gd name="connsiteX6" fmla="*/ 1651526 w 2381403"/>
              <a:gd name="connsiteY6" fmla="*/ 1533803 h 1945889"/>
              <a:gd name="connsiteX7" fmla="*/ 1243316 w 2381403"/>
              <a:gd name="connsiteY7" fmla="*/ 1941745 h 1945889"/>
              <a:gd name="connsiteX8" fmla="*/ 719764 w 2381403"/>
              <a:gd name="connsiteY8" fmla="*/ 1713211 h 1945889"/>
              <a:gd name="connsiteX9" fmla="*/ 220975 w 2381403"/>
              <a:gd name="connsiteY9" fmla="*/ 1228422 h 1945889"/>
              <a:gd name="connsiteX0" fmla="*/ 220975 w 2381403"/>
              <a:gd name="connsiteY0" fmla="*/ 1228422 h 1961676"/>
              <a:gd name="connsiteX1" fmla="*/ 25282 w 2381403"/>
              <a:gd name="connsiteY1" fmla="*/ 532594 h 1961676"/>
              <a:gd name="connsiteX2" fmla="*/ 858660 w 2381403"/>
              <a:gd name="connsiteY2" fmla="*/ 347398 h 1961676"/>
              <a:gd name="connsiteX3" fmla="*/ 1422723 w 2381403"/>
              <a:gd name="connsiteY3" fmla="*/ 25 h 1961676"/>
              <a:gd name="connsiteX4" fmla="*/ 1854083 w 2381403"/>
              <a:gd name="connsiteY4" fmla="*/ 434209 h 1961676"/>
              <a:gd name="connsiteX5" fmla="*/ 2381403 w 2381403"/>
              <a:gd name="connsiteY5" fmla="*/ 1089525 h 1961676"/>
              <a:gd name="connsiteX6" fmla="*/ 1651526 w 2381403"/>
              <a:gd name="connsiteY6" fmla="*/ 1533803 h 1961676"/>
              <a:gd name="connsiteX7" fmla="*/ 1243316 w 2381403"/>
              <a:gd name="connsiteY7" fmla="*/ 1941745 h 1961676"/>
              <a:gd name="connsiteX8" fmla="*/ 719764 w 2381403"/>
              <a:gd name="connsiteY8" fmla="*/ 1713211 h 1961676"/>
              <a:gd name="connsiteX9" fmla="*/ 220975 w 2381403"/>
              <a:gd name="connsiteY9" fmla="*/ 1228422 h 1961676"/>
              <a:gd name="connsiteX0" fmla="*/ 215782 w 2381998"/>
              <a:gd name="connsiteY0" fmla="*/ 1697196 h 1961676"/>
              <a:gd name="connsiteX1" fmla="*/ 25877 w 2381998"/>
              <a:gd name="connsiteY1" fmla="*/ 532594 h 1961676"/>
              <a:gd name="connsiteX2" fmla="*/ 859255 w 2381998"/>
              <a:gd name="connsiteY2" fmla="*/ 347398 h 1961676"/>
              <a:gd name="connsiteX3" fmla="*/ 1423318 w 2381998"/>
              <a:gd name="connsiteY3" fmla="*/ 25 h 1961676"/>
              <a:gd name="connsiteX4" fmla="*/ 1854678 w 2381998"/>
              <a:gd name="connsiteY4" fmla="*/ 434209 h 1961676"/>
              <a:gd name="connsiteX5" fmla="*/ 2381998 w 2381998"/>
              <a:gd name="connsiteY5" fmla="*/ 1089525 h 1961676"/>
              <a:gd name="connsiteX6" fmla="*/ 1652121 w 2381998"/>
              <a:gd name="connsiteY6" fmla="*/ 1533803 h 1961676"/>
              <a:gd name="connsiteX7" fmla="*/ 1243911 w 2381998"/>
              <a:gd name="connsiteY7" fmla="*/ 1941745 h 1961676"/>
              <a:gd name="connsiteX8" fmla="*/ 720359 w 2381998"/>
              <a:gd name="connsiteY8" fmla="*/ 1713211 h 1961676"/>
              <a:gd name="connsiteX9" fmla="*/ 215782 w 2381998"/>
              <a:gd name="connsiteY9" fmla="*/ 1697196 h 1961676"/>
              <a:gd name="connsiteX0" fmla="*/ 252924 w 2419140"/>
              <a:gd name="connsiteY0" fmla="*/ 1697196 h 1961676"/>
              <a:gd name="connsiteX1" fmla="*/ 80383 w 2419140"/>
              <a:gd name="connsiteY1" fmla="*/ 1088178 h 1961676"/>
              <a:gd name="connsiteX2" fmla="*/ 63019 w 2419140"/>
              <a:gd name="connsiteY2" fmla="*/ 532594 h 1961676"/>
              <a:gd name="connsiteX3" fmla="*/ 896397 w 2419140"/>
              <a:gd name="connsiteY3" fmla="*/ 347398 h 1961676"/>
              <a:gd name="connsiteX4" fmla="*/ 1460460 w 2419140"/>
              <a:gd name="connsiteY4" fmla="*/ 25 h 1961676"/>
              <a:gd name="connsiteX5" fmla="*/ 1891820 w 2419140"/>
              <a:gd name="connsiteY5" fmla="*/ 434209 h 1961676"/>
              <a:gd name="connsiteX6" fmla="*/ 2419140 w 2419140"/>
              <a:gd name="connsiteY6" fmla="*/ 1089525 h 1961676"/>
              <a:gd name="connsiteX7" fmla="*/ 1689263 w 2419140"/>
              <a:gd name="connsiteY7" fmla="*/ 1533803 h 1961676"/>
              <a:gd name="connsiteX8" fmla="*/ 1281053 w 2419140"/>
              <a:gd name="connsiteY8" fmla="*/ 1941745 h 1961676"/>
              <a:gd name="connsiteX9" fmla="*/ 757501 w 2419140"/>
              <a:gd name="connsiteY9" fmla="*/ 1713211 h 1961676"/>
              <a:gd name="connsiteX10" fmla="*/ 252924 w 2419140"/>
              <a:gd name="connsiteY10" fmla="*/ 1697196 h 1961676"/>
              <a:gd name="connsiteX0" fmla="*/ 225500 w 2391716"/>
              <a:gd name="connsiteY0" fmla="*/ 1697196 h 1961676"/>
              <a:gd name="connsiteX1" fmla="*/ 226579 w 2391716"/>
              <a:gd name="connsiteY1" fmla="*/ 1209712 h 1961676"/>
              <a:gd name="connsiteX2" fmla="*/ 35595 w 2391716"/>
              <a:gd name="connsiteY2" fmla="*/ 532594 h 1961676"/>
              <a:gd name="connsiteX3" fmla="*/ 868973 w 2391716"/>
              <a:gd name="connsiteY3" fmla="*/ 347398 h 1961676"/>
              <a:gd name="connsiteX4" fmla="*/ 1433036 w 2391716"/>
              <a:gd name="connsiteY4" fmla="*/ 25 h 1961676"/>
              <a:gd name="connsiteX5" fmla="*/ 1864396 w 2391716"/>
              <a:gd name="connsiteY5" fmla="*/ 434209 h 1961676"/>
              <a:gd name="connsiteX6" fmla="*/ 2391716 w 2391716"/>
              <a:gd name="connsiteY6" fmla="*/ 1089525 h 1961676"/>
              <a:gd name="connsiteX7" fmla="*/ 1661839 w 2391716"/>
              <a:gd name="connsiteY7" fmla="*/ 1533803 h 1961676"/>
              <a:gd name="connsiteX8" fmla="*/ 1253629 w 2391716"/>
              <a:gd name="connsiteY8" fmla="*/ 1941745 h 1961676"/>
              <a:gd name="connsiteX9" fmla="*/ 730077 w 2391716"/>
              <a:gd name="connsiteY9" fmla="*/ 1713211 h 1961676"/>
              <a:gd name="connsiteX10" fmla="*/ 225500 w 2391716"/>
              <a:gd name="connsiteY10" fmla="*/ 1697196 h 1961676"/>
              <a:gd name="connsiteX0" fmla="*/ 225500 w 2393713"/>
              <a:gd name="connsiteY0" fmla="*/ 1697196 h 1961676"/>
              <a:gd name="connsiteX1" fmla="*/ 226579 w 2393713"/>
              <a:gd name="connsiteY1" fmla="*/ 1209712 h 1961676"/>
              <a:gd name="connsiteX2" fmla="*/ 35595 w 2393713"/>
              <a:gd name="connsiteY2" fmla="*/ 532594 h 1961676"/>
              <a:gd name="connsiteX3" fmla="*/ 868973 w 2393713"/>
              <a:gd name="connsiteY3" fmla="*/ 347398 h 1961676"/>
              <a:gd name="connsiteX4" fmla="*/ 1433036 w 2393713"/>
              <a:gd name="connsiteY4" fmla="*/ 25 h 1961676"/>
              <a:gd name="connsiteX5" fmla="*/ 1864396 w 2393713"/>
              <a:gd name="connsiteY5" fmla="*/ 434209 h 1961676"/>
              <a:gd name="connsiteX6" fmla="*/ 2391716 w 2393713"/>
              <a:gd name="connsiteY6" fmla="*/ 1089525 h 1961676"/>
              <a:gd name="connsiteX7" fmla="*/ 1661839 w 2393713"/>
              <a:gd name="connsiteY7" fmla="*/ 1533803 h 1961676"/>
              <a:gd name="connsiteX8" fmla="*/ 1253629 w 2393713"/>
              <a:gd name="connsiteY8" fmla="*/ 1941745 h 1961676"/>
              <a:gd name="connsiteX9" fmla="*/ 730077 w 2393713"/>
              <a:gd name="connsiteY9" fmla="*/ 1713211 h 1961676"/>
              <a:gd name="connsiteX10" fmla="*/ 225500 w 2393713"/>
              <a:gd name="connsiteY10" fmla="*/ 1697196 h 1961676"/>
              <a:gd name="connsiteX0" fmla="*/ 238652 w 2406865"/>
              <a:gd name="connsiteY0" fmla="*/ 1697196 h 1961676"/>
              <a:gd name="connsiteX1" fmla="*/ 239731 w 2406865"/>
              <a:gd name="connsiteY1" fmla="*/ 1209712 h 1961676"/>
              <a:gd name="connsiteX2" fmla="*/ 48747 w 2406865"/>
              <a:gd name="connsiteY2" fmla="*/ 532594 h 1961676"/>
              <a:gd name="connsiteX3" fmla="*/ 882125 w 2406865"/>
              <a:gd name="connsiteY3" fmla="*/ 347398 h 1961676"/>
              <a:gd name="connsiteX4" fmla="*/ 1446188 w 2406865"/>
              <a:gd name="connsiteY4" fmla="*/ 25 h 1961676"/>
              <a:gd name="connsiteX5" fmla="*/ 1877548 w 2406865"/>
              <a:gd name="connsiteY5" fmla="*/ 434209 h 1961676"/>
              <a:gd name="connsiteX6" fmla="*/ 2404868 w 2406865"/>
              <a:gd name="connsiteY6" fmla="*/ 1089525 h 1961676"/>
              <a:gd name="connsiteX7" fmla="*/ 1674991 w 2406865"/>
              <a:gd name="connsiteY7" fmla="*/ 1533803 h 1961676"/>
              <a:gd name="connsiteX8" fmla="*/ 1266781 w 2406865"/>
              <a:gd name="connsiteY8" fmla="*/ 1941745 h 1961676"/>
              <a:gd name="connsiteX9" fmla="*/ 743229 w 2406865"/>
              <a:gd name="connsiteY9" fmla="*/ 1713211 h 1961676"/>
              <a:gd name="connsiteX10" fmla="*/ 238652 w 2406865"/>
              <a:gd name="connsiteY10" fmla="*/ 1697196 h 1961676"/>
              <a:gd name="connsiteX0" fmla="*/ 238652 w 2406198"/>
              <a:gd name="connsiteY0" fmla="*/ 1697196 h 1961676"/>
              <a:gd name="connsiteX1" fmla="*/ 239731 w 2406198"/>
              <a:gd name="connsiteY1" fmla="*/ 1209712 h 1961676"/>
              <a:gd name="connsiteX2" fmla="*/ 48747 w 2406198"/>
              <a:gd name="connsiteY2" fmla="*/ 532594 h 1961676"/>
              <a:gd name="connsiteX3" fmla="*/ 882125 w 2406198"/>
              <a:gd name="connsiteY3" fmla="*/ 347398 h 1961676"/>
              <a:gd name="connsiteX4" fmla="*/ 1446188 w 2406198"/>
              <a:gd name="connsiteY4" fmla="*/ 25 h 1961676"/>
              <a:gd name="connsiteX5" fmla="*/ 1877548 w 2406198"/>
              <a:gd name="connsiteY5" fmla="*/ 434209 h 1961676"/>
              <a:gd name="connsiteX6" fmla="*/ 2404868 w 2406198"/>
              <a:gd name="connsiteY6" fmla="*/ 1089525 h 1961676"/>
              <a:gd name="connsiteX7" fmla="*/ 1674991 w 2406198"/>
              <a:gd name="connsiteY7" fmla="*/ 1533803 h 1961676"/>
              <a:gd name="connsiteX8" fmla="*/ 1266781 w 2406198"/>
              <a:gd name="connsiteY8" fmla="*/ 1941745 h 1961676"/>
              <a:gd name="connsiteX9" fmla="*/ 743229 w 2406198"/>
              <a:gd name="connsiteY9" fmla="*/ 1713211 h 1961676"/>
              <a:gd name="connsiteX10" fmla="*/ 238652 w 2406198"/>
              <a:gd name="connsiteY10" fmla="*/ 1697196 h 1961676"/>
              <a:gd name="connsiteX0" fmla="*/ 238652 w 2406271"/>
              <a:gd name="connsiteY0" fmla="*/ 1697196 h 1961676"/>
              <a:gd name="connsiteX1" fmla="*/ 239731 w 2406271"/>
              <a:gd name="connsiteY1" fmla="*/ 1209712 h 1961676"/>
              <a:gd name="connsiteX2" fmla="*/ 48747 w 2406271"/>
              <a:gd name="connsiteY2" fmla="*/ 532594 h 1961676"/>
              <a:gd name="connsiteX3" fmla="*/ 882125 w 2406271"/>
              <a:gd name="connsiteY3" fmla="*/ 347398 h 1961676"/>
              <a:gd name="connsiteX4" fmla="*/ 1446188 w 2406271"/>
              <a:gd name="connsiteY4" fmla="*/ 25 h 1961676"/>
              <a:gd name="connsiteX5" fmla="*/ 1877548 w 2406271"/>
              <a:gd name="connsiteY5" fmla="*/ 434209 h 1961676"/>
              <a:gd name="connsiteX6" fmla="*/ 2404868 w 2406271"/>
              <a:gd name="connsiteY6" fmla="*/ 1089525 h 1961676"/>
              <a:gd name="connsiteX7" fmla="*/ 1674991 w 2406271"/>
              <a:gd name="connsiteY7" fmla="*/ 1533803 h 1961676"/>
              <a:gd name="connsiteX8" fmla="*/ 1266781 w 2406271"/>
              <a:gd name="connsiteY8" fmla="*/ 1941745 h 1961676"/>
              <a:gd name="connsiteX9" fmla="*/ 743229 w 2406271"/>
              <a:gd name="connsiteY9" fmla="*/ 1713211 h 1961676"/>
              <a:gd name="connsiteX10" fmla="*/ 238652 w 2406271"/>
              <a:gd name="connsiteY10" fmla="*/ 1697196 h 1961676"/>
              <a:gd name="connsiteX0" fmla="*/ 238652 w 2406271"/>
              <a:gd name="connsiteY0" fmla="*/ 1697196 h 1961676"/>
              <a:gd name="connsiteX1" fmla="*/ 239731 w 2406271"/>
              <a:gd name="connsiteY1" fmla="*/ 1209712 h 1961676"/>
              <a:gd name="connsiteX2" fmla="*/ 48747 w 2406271"/>
              <a:gd name="connsiteY2" fmla="*/ 532594 h 1961676"/>
              <a:gd name="connsiteX3" fmla="*/ 882125 w 2406271"/>
              <a:gd name="connsiteY3" fmla="*/ 347398 h 1961676"/>
              <a:gd name="connsiteX4" fmla="*/ 1446188 w 2406271"/>
              <a:gd name="connsiteY4" fmla="*/ 25 h 1961676"/>
              <a:gd name="connsiteX5" fmla="*/ 1877548 w 2406271"/>
              <a:gd name="connsiteY5" fmla="*/ 434209 h 1961676"/>
              <a:gd name="connsiteX6" fmla="*/ 2404868 w 2406271"/>
              <a:gd name="connsiteY6" fmla="*/ 1130037 h 1961676"/>
              <a:gd name="connsiteX7" fmla="*/ 1674991 w 2406271"/>
              <a:gd name="connsiteY7" fmla="*/ 1533803 h 1961676"/>
              <a:gd name="connsiteX8" fmla="*/ 1266781 w 2406271"/>
              <a:gd name="connsiteY8" fmla="*/ 1941745 h 1961676"/>
              <a:gd name="connsiteX9" fmla="*/ 743229 w 2406271"/>
              <a:gd name="connsiteY9" fmla="*/ 1713211 h 1961676"/>
              <a:gd name="connsiteX10" fmla="*/ 238652 w 2406271"/>
              <a:gd name="connsiteY10" fmla="*/ 1697196 h 1961676"/>
              <a:gd name="connsiteX0" fmla="*/ 238652 w 2405772"/>
              <a:gd name="connsiteY0" fmla="*/ 1697196 h 1961676"/>
              <a:gd name="connsiteX1" fmla="*/ 239731 w 2405772"/>
              <a:gd name="connsiteY1" fmla="*/ 1209712 h 1961676"/>
              <a:gd name="connsiteX2" fmla="*/ 48747 w 2405772"/>
              <a:gd name="connsiteY2" fmla="*/ 532594 h 1961676"/>
              <a:gd name="connsiteX3" fmla="*/ 882125 w 2405772"/>
              <a:gd name="connsiteY3" fmla="*/ 347398 h 1961676"/>
              <a:gd name="connsiteX4" fmla="*/ 1446188 w 2405772"/>
              <a:gd name="connsiteY4" fmla="*/ 25 h 1961676"/>
              <a:gd name="connsiteX5" fmla="*/ 1877548 w 2405772"/>
              <a:gd name="connsiteY5" fmla="*/ 434209 h 1961676"/>
              <a:gd name="connsiteX6" fmla="*/ 2404868 w 2405772"/>
              <a:gd name="connsiteY6" fmla="*/ 1130037 h 1961676"/>
              <a:gd name="connsiteX7" fmla="*/ 1674991 w 2405772"/>
              <a:gd name="connsiteY7" fmla="*/ 1533803 h 1961676"/>
              <a:gd name="connsiteX8" fmla="*/ 1266781 w 2405772"/>
              <a:gd name="connsiteY8" fmla="*/ 1941745 h 1961676"/>
              <a:gd name="connsiteX9" fmla="*/ 743229 w 2405772"/>
              <a:gd name="connsiteY9" fmla="*/ 1713211 h 1961676"/>
              <a:gd name="connsiteX10" fmla="*/ 238652 w 2405772"/>
              <a:gd name="connsiteY10" fmla="*/ 1697196 h 1961676"/>
              <a:gd name="connsiteX0" fmla="*/ 238652 w 2405374"/>
              <a:gd name="connsiteY0" fmla="*/ 1697196 h 1961676"/>
              <a:gd name="connsiteX1" fmla="*/ 239731 w 2405374"/>
              <a:gd name="connsiteY1" fmla="*/ 1209712 h 1961676"/>
              <a:gd name="connsiteX2" fmla="*/ 48747 w 2405374"/>
              <a:gd name="connsiteY2" fmla="*/ 532594 h 1961676"/>
              <a:gd name="connsiteX3" fmla="*/ 882125 w 2405374"/>
              <a:gd name="connsiteY3" fmla="*/ 347398 h 1961676"/>
              <a:gd name="connsiteX4" fmla="*/ 1446188 w 2405374"/>
              <a:gd name="connsiteY4" fmla="*/ 25 h 1961676"/>
              <a:gd name="connsiteX5" fmla="*/ 1877548 w 2405374"/>
              <a:gd name="connsiteY5" fmla="*/ 434209 h 1961676"/>
              <a:gd name="connsiteX6" fmla="*/ 2404868 w 2405374"/>
              <a:gd name="connsiteY6" fmla="*/ 1130037 h 1961676"/>
              <a:gd name="connsiteX7" fmla="*/ 1674991 w 2405374"/>
              <a:gd name="connsiteY7" fmla="*/ 1533803 h 1961676"/>
              <a:gd name="connsiteX8" fmla="*/ 1266781 w 2405374"/>
              <a:gd name="connsiteY8" fmla="*/ 1941745 h 1961676"/>
              <a:gd name="connsiteX9" fmla="*/ 743229 w 2405374"/>
              <a:gd name="connsiteY9" fmla="*/ 1713211 h 1961676"/>
              <a:gd name="connsiteX10" fmla="*/ 238652 w 2405374"/>
              <a:gd name="connsiteY10" fmla="*/ 1697196 h 1961676"/>
              <a:gd name="connsiteX0" fmla="*/ 238652 w 2405480"/>
              <a:gd name="connsiteY0" fmla="*/ 1697196 h 1961676"/>
              <a:gd name="connsiteX1" fmla="*/ 239731 w 2405480"/>
              <a:gd name="connsiteY1" fmla="*/ 1209712 h 1961676"/>
              <a:gd name="connsiteX2" fmla="*/ 48747 w 2405480"/>
              <a:gd name="connsiteY2" fmla="*/ 532594 h 1961676"/>
              <a:gd name="connsiteX3" fmla="*/ 882125 w 2405480"/>
              <a:gd name="connsiteY3" fmla="*/ 347398 h 1961676"/>
              <a:gd name="connsiteX4" fmla="*/ 1446188 w 2405480"/>
              <a:gd name="connsiteY4" fmla="*/ 25 h 1961676"/>
              <a:gd name="connsiteX5" fmla="*/ 1877548 w 2405480"/>
              <a:gd name="connsiteY5" fmla="*/ 434209 h 1961676"/>
              <a:gd name="connsiteX6" fmla="*/ 2404868 w 2405480"/>
              <a:gd name="connsiteY6" fmla="*/ 1130037 h 1961676"/>
              <a:gd name="connsiteX7" fmla="*/ 1674991 w 2405480"/>
              <a:gd name="connsiteY7" fmla="*/ 1533803 h 1961676"/>
              <a:gd name="connsiteX8" fmla="*/ 1266781 w 2405480"/>
              <a:gd name="connsiteY8" fmla="*/ 1941745 h 1961676"/>
              <a:gd name="connsiteX9" fmla="*/ 743229 w 2405480"/>
              <a:gd name="connsiteY9" fmla="*/ 1713211 h 1961676"/>
              <a:gd name="connsiteX10" fmla="*/ 238652 w 2405480"/>
              <a:gd name="connsiteY10" fmla="*/ 1697196 h 1961676"/>
              <a:gd name="connsiteX0" fmla="*/ 238652 w 2405480"/>
              <a:gd name="connsiteY0" fmla="*/ 1700457 h 1964937"/>
              <a:gd name="connsiteX1" fmla="*/ 239731 w 2405480"/>
              <a:gd name="connsiteY1" fmla="*/ 1212973 h 1964937"/>
              <a:gd name="connsiteX2" fmla="*/ 48747 w 2405480"/>
              <a:gd name="connsiteY2" fmla="*/ 535855 h 1964937"/>
              <a:gd name="connsiteX3" fmla="*/ 882125 w 2405480"/>
              <a:gd name="connsiteY3" fmla="*/ 350659 h 1964937"/>
              <a:gd name="connsiteX4" fmla="*/ 1446188 w 2405480"/>
              <a:gd name="connsiteY4" fmla="*/ 3286 h 1964937"/>
              <a:gd name="connsiteX5" fmla="*/ 1877548 w 2405480"/>
              <a:gd name="connsiteY5" fmla="*/ 437470 h 1964937"/>
              <a:gd name="connsiteX6" fmla="*/ 2404868 w 2405480"/>
              <a:gd name="connsiteY6" fmla="*/ 1133298 h 1964937"/>
              <a:gd name="connsiteX7" fmla="*/ 1674991 w 2405480"/>
              <a:gd name="connsiteY7" fmla="*/ 1537064 h 1964937"/>
              <a:gd name="connsiteX8" fmla="*/ 1266781 w 2405480"/>
              <a:gd name="connsiteY8" fmla="*/ 1945006 h 1964937"/>
              <a:gd name="connsiteX9" fmla="*/ 743229 w 2405480"/>
              <a:gd name="connsiteY9" fmla="*/ 1716472 h 1964937"/>
              <a:gd name="connsiteX10" fmla="*/ 238652 w 2405480"/>
              <a:gd name="connsiteY10" fmla="*/ 1700457 h 1964937"/>
              <a:gd name="connsiteX0" fmla="*/ 238652 w 2405480"/>
              <a:gd name="connsiteY0" fmla="*/ 1700457 h 1964937"/>
              <a:gd name="connsiteX1" fmla="*/ 239731 w 2405480"/>
              <a:gd name="connsiteY1" fmla="*/ 1212973 h 1964937"/>
              <a:gd name="connsiteX2" fmla="*/ 48747 w 2405480"/>
              <a:gd name="connsiteY2" fmla="*/ 535855 h 1964937"/>
              <a:gd name="connsiteX3" fmla="*/ 882125 w 2405480"/>
              <a:gd name="connsiteY3" fmla="*/ 350659 h 1964937"/>
              <a:gd name="connsiteX4" fmla="*/ 1446188 w 2405480"/>
              <a:gd name="connsiteY4" fmla="*/ 3286 h 1964937"/>
              <a:gd name="connsiteX5" fmla="*/ 1877548 w 2405480"/>
              <a:gd name="connsiteY5" fmla="*/ 437470 h 1964937"/>
              <a:gd name="connsiteX6" fmla="*/ 2404868 w 2405480"/>
              <a:gd name="connsiteY6" fmla="*/ 1133298 h 1964937"/>
              <a:gd name="connsiteX7" fmla="*/ 1674991 w 2405480"/>
              <a:gd name="connsiteY7" fmla="*/ 1537064 h 1964937"/>
              <a:gd name="connsiteX8" fmla="*/ 1266781 w 2405480"/>
              <a:gd name="connsiteY8" fmla="*/ 1945006 h 1964937"/>
              <a:gd name="connsiteX9" fmla="*/ 743229 w 2405480"/>
              <a:gd name="connsiteY9" fmla="*/ 1716472 h 1964937"/>
              <a:gd name="connsiteX10" fmla="*/ 238652 w 2405480"/>
              <a:gd name="connsiteY10" fmla="*/ 1700457 h 1964937"/>
              <a:gd name="connsiteX0" fmla="*/ 238652 w 2405954"/>
              <a:gd name="connsiteY0" fmla="*/ 1700457 h 1964937"/>
              <a:gd name="connsiteX1" fmla="*/ 239731 w 2405954"/>
              <a:gd name="connsiteY1" fmla="*/ 1212973 h 1964937"/>
              <a:gd name="connsiteX2" fmla="*/ 48747 w 2405954"/>
              <a:gd name="connsiteY2" fmla="*/ 535855 h 1964937"/>
              <a:gd name="connsiteX3" fmla="*/ 882125 w 2405954"/>
              <a:gd name="connsiteY3" fmla="*/ 350659 h 1964937"/>
              <a:gd name="connsiteX4" fmla="*/ 1446188 w 2405954"/>
              <a:gd name="connsiteY4" fmla="*/ 3286 h 1964937"/>
              <a:gd name="connsiteX5" fmla="*/ 1877548 w 2405954"/>
              <a:gd name="connsiteY5" fmla="*/ 437470 h 1964937"/>
              <a:gd name="connsiteX6" fmla="*/ 2404868 w 2405954"/>
              <a:gd name="connsiteY6" fmla="*/ 1133298 h 1964937"/>
              <a:gd name="connsiteX7" fmla="*/ 1674991 w 2405954"/>
              <a:gd name="connsiteY7" fmla="*/ 1537064 h 1964937"/>
              <a:gd name="connsiteX8" fmla="*/ 1266781 w 2405954"/>
              <a:gd name="connsiteY8" fmla="*/ 1945006 h 1964937"/>
              <a:gd name="connsiteX9" fmla="*/ 743229 w 2405954"/>
              <a:gd name="connsiteY9" fmla="*/ 1716472 h 1964937"/>
              <a:gd name="connsiteX10" fmla="*/ 238652 w 2405954"/>
              <a:gd name="connsiteY10" fmla="*/ 1700457 h 1964937"/>
              <a:gd name="connsiteX0" fmla="*/ 238652 w 2405954"/>
              <a:gd name="connsiteY0" fmla="*/ 1700457 h 1964937"/>
              <a:gd name="connsiteX1" fmla="*/ 239731 w 2405954"/>
              <a:gd name="connsiteY1" fmla="*/ 1212973 h 1964937"/>
              <a:gd name="connsiteX2" fmla="*/ 48747 w 2405954"/>
              <a:gd name="connsiteY2" fmla="*/ 535855 h 1964937"/>
              <a:gd name="connsiteX3" fmla="*/ 882125 w 2405954"/>
              <a:gd name="connsiteY3" fmla="*/ 350659 h 1964937"/>
              <a:gd name="connsiteX4" fmla="*/ 1446188 w 2405954"/>
              <a:gd name="connsiteY4" fmla="*/ 3286 h 1964937"/>
              <a:gd name="connsiteX5" fmla="*/ 1877548 w 2405954"/>
              <a:gd name="connsiteY5" fmla="*/ 437470 h 1964937"/>
              <a:gd name="connsiteX6" fmla="*/ 2404868 w 2405954"/>
              <a:gd name="connsiteY6" fmla="*/ 1133298 h 1964937"/>
              <a:gd name="connsiteX7" fmla="*/ 1674991 w 2405954"/>
              <a:gd name="connsiteY7" fmla="*/ 1537064 h 1964937"/>
              <a:gd name="connsiteX8" fmla="*/ 1266781 w 2405954"/>
              <a:gd name="connsiteY8" fmla="*/ 1945006 h 1964937"/>
              <a:gd name="connsiteX9" fmla="*/ 743229 w 2405954"/>
              <a:gd name="connsiteY9" fmla="*/ 1716472 h 1964937"/>
              <a:gd name="connsiteX10" fmla="*/ 238652 w 2405954"/>
              <a:gd name="connsiteY10" fmla="*/ 1700457 h 1964937"/>
              <a:gd name="connsiteX0" fmla="*/ 261801 w 2405954"/>
              <a:gd name="connsiteY0" fmla="*/ 1712031 h 1964937"/>
              <a:gd name="connsiteX1" fmla="*/ 239731 w 2405954"/>
              <a:gd name="connsiteY1" fmla="*/ 1212973 h 1964937"/>
              <a:gd name="connsiteX2" fmla="*/ 48747 w 2405954"/>
              <a:gd name="connsiteY2" fmla="*/ 535855 h 1964937"/>
              <a:gd name="connsiteX3" fmla="*/ 882125 w 2405954"/>
              <a:gd name="connsiteY3" fmla="*/ 350659 h 1964937"/>
              <a:gd name="connsiteX4" fmla="*/ 1446188 w 2405954"/>
              <a:gd name="connsiteY4" fmla="*/ 3286 h 1964937"/>
              <a:gd name="connsiteX5" fmla="*/ 1877548 w 2405954"/>
              <a:gd name="connsiteY5" fmla="*/ 437470 h 1964937"/>
              <a:gd name="connsiteX6" fmla="*/ 2404868 w 2405954"/>
              <a:gd name="connsiteY6" fmla="*/ 1133298 h 1964937"/>
              <a:gd name="connsiteX7" fmla="*/ 1674991 w 2405954"/>
              <a:gd name="connsiteY7" fmla="*/ 1537064 h 1964937"/>
              <a:gd name="connsiteX8" fmla="*/ 1266781 w 2405954"/>
              <a:gd name="connsiteY8" fmla="*/ 1945006 h 1964937"/>
              <a:gd name="connsiteX9" fmla="*/ 743229 w 2405954"/>
              <a:gd name="connsiteY9" fmla="*/ 1716472 h 1964937"/>
              <a:gd name="connsiteX10" fmla="*/ 261801 w 2405954"/>
              <a:gd name="connsiteY10" fmla="*/ 1712031 h 1964937"/>
              <a:gd name="connsiteX0" fmla="*/ 261801 w 2405954"/>
              <a:gd name="connsiteY0" fmla="*/ 1712031 h 1964937"/>
              <a:gd name="connsiteX1" fmla="*/ 239731 w 2405954"/>
              <a:gd name="connsiteY1" fmla="*/ 1212973 h 1964937"/>
              <a:gd name="connsiteX2" fmla="*/ 48747 w 2405954"/>
              <a:gd name="connsiteY2" fmla="*/ 535855 h 1964937"/>
              <a:gd name="connsiteX3" fmla="*/ 882125 w 2405954"/>
              <a:gd name="connsiteY3" fmla="*/ 350659 h 1964937"/>
              <a:gd name="connsiteX4" fmla="*/ 1446188 w 2405954"/>
              <a:gd name="connsiteY4" fmla="*/ 3286 h 1964937"/>
              <a:gd name="connsiteX5" fmla="*/ 1877548 w 2405954"/>
              <a:gd name="connsiteY5" fmla="*/ 437470 h 1964937"/>
              <a:gd name="connsiteX6" fmla="*/ 2404868 w 2405954"/>
              <a:gd name="connsiteY6" fmla="*/ 1133298 h 1964937"/>
              <a:gd name="connsiteX7" fmla="*/ 1674991 w 2405954"/>
              <a:gd name="connsiteY7" fmla="*/ 1537064 h 1964937"/>
              <a:gd name="connsiteX8" fmla="*/ 1266781 w 2405954"/>
              <a:gd name="connsiteY8" fmla="*/ 1945006 h 1964937"/>
              <a:gd name="connsiteX9" fmla="*/ 743229 w 2405954"/>
              <a:gd name="connsiteY9" fmla="*/ 1716472 h 1964937"/>
              <a:gd name="connsiteX10" fmla="*/ 261801 w 2405954"/>
              <a:gd name="connsiteY10" fmla="*/ 1712031 h 1964937"/>
              <a:gd name="connsiteX0" fmla="*/ 261801 w 2405954"/>
              <a:gd name="connsiteY0" fmla="*/ 1712031 h 1964937"/>
              <a:gd name="connsiteX1" fmla="*/ 239731 w 2405954"/>
              <a:gd name="connsiteY1" fmla="*/ 1212973 h 1964937"/>
              <a:gd name="connsiteX2" fmla="*/ 48747 w 2405954"/>
              <a:gd name="connsiteY2" fmla="*/ 535855 h 1964937"/>
              <a:gd name="connsiteX3" fmla="*/ 882125 w 2405954"/>
              <a:gd name="connsiteY3" fmla="*/ 350659 h 1964937"/>
              <a:gd name="connsiteX4" fmla="*/ 1446188 w 2405954"/>
              <a:gd name="connsiteY4" fmla="*/ 3286 h 1964937"/>
              <a:gd name="connsiteX5" fmla="*/ 1877548 w 2405954"/>
              <a:gd name="connsiteY5" fmla="*/ 437470 h 1964937"/>
              <a:gd name="connsiteX6" fmla="*/ 2404868 w 2405954"/>
              <a:gd name="connsiteY6" fmla="*/ 1133298 h 1964937"/>
              <a:gd name="connsiteX7" fmla="*/ 1674991 w 2405954"/>
              <a:gd name="connsiteY7" fmla="*/ 1537064 h 1964937"/>
              <a:gd name="connsiteX8" fmla="*/ 1266781 w 2405954"/>
              <a:gd name="connsiteY8" fmla="*/ 1945006 h 1964937"/>
              <a:gd name="connsiteX9" fmla="*/ 743229 w 2405954"/>
              <a:gd name="connsiteY9" fmla="*/ 1716472 h 1964937"/>
              <a:gd name="connsiteX10" fmla="*/ 261801 w 2405954"/>
              <a:gd name="connsiteY10" fmla="*/ 1712031 h 196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5954" h="1964937">
                <a:moveTo>
                  <a:pt x="261801" y="1712031"/>
                </a:moveTo>
                <a:cubicBezTo>
                  <a:pt x="108437" y="1564453"/>
                  <a:pt x="271382" y="1407073"/>
                  <a:pt x="239731" y="1212973"/>
                </a:cubicBezTo>
                <a:cubicBezTo>
                  <a:pt x="208080" y="1018873"/>
                  <a:pt x="-121979" y="821364"/>
                  <a:pt x="48747" y="535855"/>
                </a:cubicBezTo>
                <a:cubicBezTo>
                  <a:pt x="306463" y="291597"/>
                  <a:pt x="732170" y="465463"/>
                  <a:pt x="882125" y="350659"/>
                </a:cubicBezTo>
                <a:cubicBezTo>
                  <a:pt x="1113102" y="224281"/>
                  <a:pt x="1147176" y="40904"/>
                  <a:pt x="1446188" y="3286"/>
                </a:cubicBezTo>
                <a:cubicBezTo>
                  <a:pt x="1745200" y="-34332"/>
                  <a:pt x="1719697" y="259745"/>
                  <a:pt x="1877548" y="437470"/>
                </a:cubicBezTo>
                <a:cubicBezTo>
                  <a:pt x="2104847" y="638345"/>
                  <a:pt x="2427051" y="721432"/>
                  <a:pt x="2404868" y="1133298"/>
                </a:cubicBezTo>
                <a:cubicBezTo>
                  <a:pt x="2382685" y="1545164"/>
                  <a:pt x="1762429" y="1383453"/>
                  <a:pt x="1674991" y="1537064"/>
                </a:cubicBezTo>
                <a:cubicBezTo>
                  <a:pt x="1471806" y="1684888"/>
                  <a:pt x="1485736" y="1863019"/>
                  <a:pt x="1266781" y="1945006"/>
                </a:cubicBezTo>
                <a:cubicBezTo>
                  <a:pt x="1047826" y="2026993"/>
                  <a:pt x="898186" y="1837288"/>
                  <a:pt x="743229" y="1716472"/>
                </a:cubicBezTo>
                <a:cubicBezTo>
                  <a:pt x="588272" y="1636167"/>
                  <a:pt x="415165" y="1859609"/>
                  <a:pt x="261801" y="1712031"/>
                </a:cubicBezTo>
                <a:close/>
              </a:path>
            </a:pathLst>
          </a:custGeom>
          <a:blipFill dpi="0" rotWithShape="0">
            <a:blip r:embed="rId8" cstate="screen">
              <a:extLst>
                <a:ext uri="{28A0092B-C50C-407E-A947-70E740481C1C}">
                  <a14:useLocalDpi xmlns:a14="http://schemas.microsoft.com/office/drawing/2010/main"/>
                </a:ext>
              </a:extLst>
            </a:blip>
            <a:srcRect/>
            <a:stretch>
              <a:fillRect t="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0432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154" y="-11430"/>
            <a:ext cx="12252154" cy="6858000"/>
          </a:xfrm>
          <a:prstGeom prst="rect">
            <a:avLst/>
          </a:prstGeom>
        </p:spPr>
      </p:pic>
      <p:sp>
        <p:nvSpPr>
          <p:cNvPr id="904" name="Slide Number Placeholder 90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24774D-B47F-4F06-8DA7-CD960A36DDC3}"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 name="TextBox 6"/>
          <p:cNvSpPr txBox="1"/>
          <p:nvPr/>
        </p:nvSpPr>
        <p:spPr>
          <a:xfrm rot="18910953">
            <a:off x="9491494" y="2870818"/>
            <a:ext cx="1547453" cy="244332"/>
          </a:xfrm>
          <a:prstGeom prst="rect">
            <a:avLst/>
          </a:prstGeom>
          <a:noFill/>
        </p:spPr>
        <p:txBody>
          <a:bodyPr wrap="square" lIns="80547" tIns="40276" rIns="80547" bIns="4027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err="1">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Warson</a:t>
            </a:r>
            <a:r>
              <a:rPr kumimoji="0" lang="en-US" sz="1059" b="1" i="0" u="none" strike="noStrike" kern="1200" cap="none" spc="0" normalizeH="0" baseline="0" noProof="0" dirty="0">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 Rd.</a:t>
            </a:r>
          </a:p>
        </p:txBody>
      </p:sp>
      <p:sp>
        <p:nvSpPr>
          <p:cNvPr id="8" name="TextBox 7"/>
          <p:cNvSpPr txBox="1"/>
          <p:nvPr/>
        </p:nvSpPr>
        <p:spPr>
          <a:xfrm rot="19739341">
            <a:off x="6794547" y="978298"/>
            <a:ext cx="1547453" cy="244332"/>
          </a:xfrm>
          <a:prstGeom prst="rect">
            <a:avLst/>
          </a:prstGeom>
          <a:noFill/>
        </p:spPr>
        <p:txBody>
          <a:bodyPr wrap="square" lIns="80547" tIns="40276" rIns="80547" bIns="4027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Lindbergh Blvd.  </a:t>
            </a:r>
          </a:p>
        </p:txBody>
      </p:sp>
      <p:sp>
        <p:nvSpPr>
          <p:cNvPr id="9" name="TextBox 8"/>
          <p:cNvSpPr txBox="1"/>
          <p:nvPr/>
        </p:nvSpPr>
        <p:spPr>
          <a:xfrm rot="1865246">
            <a:off x="8193071" y="6415040"/>
            <a:ext cx="1547453" cy="244332"/>
          </a:xfrm>
          <a:prstGeom prst="rect">
            <a:avLst/>
          </a:prstGeom>
          <a:noFill/>
        </p:spPr>
        <p:txBody>
          <a:bodyPr wrap="square" lIns="80547" tIns="40276" rIns="80547" bIns="4027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Olive Blvd.</a:t>
            </a:r>
          </a:p>
        </p:txBody>
      </p:sp>
      <p:sp>
        <p:nvSpPr>
          <p:cNvPr id="10" name="Freeform 68"/>
          <p:cNvSpPr>
            <a:spLocks/>
          </p:cNvSpPr>
          <p:nvPr/>
        </p:nvSpPr>
        <p:spPr bwMode="auto">
          <a:xfrm>
            <a:off x="-420688" y="1524019"/>
            <a:ext cx="3919538" cy="3402013"/>
          </a:xfrm>
          <a:custGeom>
            <a:avLst/>
            <a:gdLst>
              <a:gd name="T0" fmla="*/ 1732 w 2469"/>
              <a:gd name="T1" fmla="*/ 0 h 2143"/>
              <a:gd name="T2" fmla="*/ 1698 w 2469"/>
              <a:gd name="T3" fmla="*/ 16 h 2143"/>
              <a:gd name="T4" fmla="*/ 1488 w 2469"/>
              <a:gd name="T5" fmla="*/ 128 h 2143"/>
              <a:gd name="T6" fmla="*/ 1404 w 2469"/>
              <a:gd name="T7" fmla="*/ 174 h 2143"/>
              <a:gd name="T8" fmla="*/ 1271 w 2469"/>
              <a:gd name="T9" fmla="*/ 245 h 2143"/>
              <a:gd name="T10" fmla="*/ 1291 w 2469"/>
              <a:gd name="T11" fmla="*/ 262 h 2143"/>
              <a:gd name="T12" fmla="*/ 1217 w 2469"/>
              <a:gd name="T13" fmla="*/ 296 h 2143"/>
              <a:gd name="T14" fmla="*/ 1104 w 2469"/>
              <a:gd name="T15" fmla="*/ 348 h 2143"/>
              <a:gd name="T16" fmla="*/ 1019 w 2469"/>
              <a:gd name="T17" fmla="*/ 387 h 2143"/>
              <a:gd name="T18" fmla="*/ 936 w 2469"/>
              <a:gd name="T19" fmla="*/ 426 h 2143"/>
              <a:gd name="T20" fmla="*/ 920 w 2469"/>
              <a:gd name="T21" fmla="*/ 433 h 2143"/>
              <a:gd name="T22" fmla="*/ 948 w 2469"/>
              <a:gd name="T23" fmla="*/ 460 h 2143"/>
              <a:gd name="T24" fmla="*/ 986 w 2469"/>
              <a:gd name="T25" fmla="*/ 496 h 2143"/>
              <a:gd name="T26" fmla="*/ 1025 w 2469"/>
              <a:gd name="T27" fmla="*/ 533 h 2143"/>
              <a:gd name="T28" fmla="*/ 1065 w 2469"/>
              <a:gd name="T29" fmla="*/ 570 h 2143"/>
              <a:gd name="T30" fmla="*/ 1106 w 2469"/>
              <a:gd name="T31" fmla="*/ 608 h 2143"/>
              <a:gd name="T32" fmla="*/ 1145 w 2469"/>
              <a:gd name="T33" fmla="*/ 646 h 2143"/>
              <a:gd name="T34" fmla="*/ 1210 w 2469"/>
              <a:gd name="T35" fmla="*/ 707 h 2143"/>
              <a:gd name="T36" fmla="*/ 1250 w 2469"/>
              <a:gd name="T37" fmla="*/ 744 h 2143"/>
              <a:gd name="T38" fmla="*/ 1072 w 2469"/>
              <a:gd name="T39" fmla="*/ 833 h 2143"/>
              <a:gd name="T40" fmla="*/ 846 w 2469"/>
              <a:gd name="T41" fmla="*/ 947 h 2143"/>
              <a:gd name="T42" fmla="*/ 677 w 2469"/>
              <a:gd name="T43" fmla="*/ 1031 h 2143"/>
              <a:gd name="T44" fmla="*/ 502 w 2469"/>
              <a:gd name="T45" fmla="*/ 1119 h 2143"/>
              <a:gd name="T46" fmla="*/ 276 w 2469"/>
              <a:gd name="T47" fmla="*/ 1233 h 2143"/>
              <a:gd name="T48" fmla="*/ 88 w 2469"/>
              <a:gd name="T49" fmla="*/ 1330 h 2143"/>
              <a:gd name="T50" fmla="*/ 0 w 2469"/>
              <a:gd name="T51" fmla="*/ 1373 h 2143"/>
              <a:gd name="T52" fmla="*/ 33 w 2469"/>
              <a:gd name="T53" fmla="*/ 1417 h 2143"/>
              <a:gd name="T54" fmla="*/ 109 w 2469"/>
              <a:gd name="T55" fmla="*/ 1520 h 2143"/>
              <a:gd name="T56" fmla="*/ 176 w 2469"/>
              <a:gd name="T57" fmla="*/ 1608 h 2143"/>
              <a:gd name="T58" fmla="*/ 249 w 2469"/>
              <a:gd name="T59" fmla="*/ 1706 h 2143"/>
              <a:gd name="T60" fmla="*/ 301 w 2469"/>
              <a:gd name="T61" fmla="*/ 1776 h 2143"/>
              <a:gd name="T62" fmla="*/ 355 w 2469"/>
              <a:gd name="T63" fmla="*/ 1847 h 2143"/>
              <a:gd name="T64" fmla="*/ 409 w 2469"/>
              <a:gd name="T65" fmla="*/ 1919 h 2143"/>
              <a:gd name="T66" fmla="*/ 577 w 2469"/>
              <a:gd name="T67" fmla="*/ 2143 h 2143"/>
              <a:gd name="T68" fmla="*/ 1776 w 2469"/>
              <a:gd name="T69" fmla="*/ 1439 h 2143"/>
              <a:gd name="T70" fmla="*/ 1760 w 2469"/>
              <a:gd name="T71" fmla="*/ 1422 h 2143"/>
              <a:gd name="T72" fmla="*/ 1849 w 2469"/>
              <a:gd name="T73" fmla="*/ 1369 h 2143"/>
              <a:gd name="T74" fmla="*/ 1856 w 2469"/>
              <a:gd name="T75" fmla="*/ 1374 h 2143"/>
              <a:gd name="T76" fmla="*/ 1948 w 2469"/>
              <a:gd name="T77" fmla="*/ 1318 h 2143"/>
              <a:gd name="T78" fmla="*/ 2129 w 2469"/>
              <a:gd name="T79" fmla="*/ 1203 h 2143"/>
              <a:gd name="T80" fmla="*/ 2312 w 2469"/>
              <a:gd name="T81" fmla="*/ 1051 h 2143"/>
              <a:gd name="T82" fmla="*/ 2404 w 2469"/>
              <a:gd name="T83" fmla="*/ 896 h 2143"/>
              <a:gd name="T84" fmla="*/ 2469 w 2469"/>
              <a:gd name="T85" fmla="*/ 657 h 2143"/>
              <a:gd name="T86" fmla="*/ 2417 w 2469"/>
              <a:gd name="T87" fmla="*/ 494 h 2143"/>
              <a:gd name="T88" fmla="*/ 2322 w 2469"/>
              <a:gd name="T89" fmla="*/ 419 h 2143"/>
              <a:gd name="T90" fmla="*/ 1991 w 2469"/>
              <a:gd name="T91" fmla="*/ 176 h 2143"/>
              <a:gd name="T92" fmla="*/ 1976 w 2469"/>
              <a:gd name="T93" fmla="*/ 183 h 2143"/>
              <a:gd name="T94" fmla="*/ 1831 w 2469"/>
              <a:gd name="T95" fmla="*/ 81 h 2143"/>
              <a:gd name="T96" fmla="*/ 1808 w 2469"/>
              <a:gd name="T97" fmla="*/ 56 h 2143"/>
              <a:gd name="T98" fmla="*/ 1760 w 2469"/>
              <a:gd name="T99" fmla="*/ 17 h 2143"/>
              <a:gd name="T100" fmla="*/ 1732 w 2469"/>
              <a:gd name="T101" fmla="*/ 0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9" h="2143">
                <a:moveTo>
                  <a:pt x="1732" y="0"/>
                </a:moveTo>
                <a:lnTo>
                  <a:pt x="1698" y="16"/>
                </a:lnTo>
                <a:lnTo>
                  <a:pt x="1488" y="128"/>
                </a:lnTo>
                <a:lnTo>
                  <a:pt x="1404" y="174"/>
                </a:lnTo>
                <a:lnTo>
                  <a:pt x="1271" y="245"/>
                </a:lnTo>
                <a:lnTo>
                  <a:pt x="1291" y="262"/>
                </a:lnTo>
                <a:lnTo>
                  <a:pt x="1217" y="296"/>
                </a:lnTo>
                <a:lnTo>
                  <a:pt x="1104" y="348"/>
                </a:lnTo>
                <a:lnTo>
                  <a:pt x="1019" y="387"/>
                </a:lnTo>
                <a:lnTo>
                  <a:pt x="936" y="426"/>
                </a:lnTo>
                <a:lnTo>
                  <a:pt x="920" y="433"/>
                </a:lnTo>
                <a:lnTo>
                  <a:pt x="948" y="460"/>
                </a:lnTo>
                <a:lnTo>
                  <a:pt x="986" y="496"/>
                </a:lnTo>
                <a:lnTo>
                  <a:pt x="1025" y="533"/>
                </a:lnTo>
                <a:lnTo>
                  <a:pt x="1065" y="570"/>
                </a:lnTo>
                <a:lnTo>
                  <a:pt x="1106" y="608"/>
                </a:lnTo>
                <a:lnTo>
                  <a:pt x="1145" y="646"/>
                </a:lnTo>
                <a:lnTo>
                  <a:pt x="1210" y="707"/>
                </a:lnTo>
                <a:lnTo>
                  <a:pt x="1250" y="744"/>
                </a:lnTo>
                <a:lnTo>
                  <a:pt x="1072" y="833"/>
                </a:lnTo>
                <a:lnTo>
                  <a:pt x="846" y="947"/>
                </a:lnTo>
                <a:lnTo>
                  <a:pt x="677" y="1031"/>
                </a:lnTo>
                <a:lnTo>
                  <a:pt x="502" y="1119"/>
                </a:lnTo>
                <a:lnTo>
                  <a:pt x="276" y="1233"/>
                </a:lnTo>
                <a:lnTo>
                  <a:pt x="88" y="1330"/>
                </a:lnTo>
                <a:lnTo>
                  <a:pt x="0" y="1373"/>
                </a:lnTo>
                <a:lnTo>
                  <a:pt x="33" y="1417"/>
                </a:lnTo>
                <a:lnTo>
                  <a:pt x="109" y="1520"/>
                </a:lnTo>
                <a:lnTo>
                  <a:pt x="176" y="1608"/>
                </a:lnTo>
                <a:lnTo>
                  <a:pt x="249" y="1706"/>
                </a:lnTo>
                <a:lnTo>
                  <a:pt x="301" y="1776"/>
                </a:lnTo>
                <a:lnTo>
                  <a:pt x="355" y="1847"/>
                </a:lnTo>
                <a:lnTo>
                  <a:pt x="409" y="1919"/>
                </a:lnTo>
                <a:lnTo>
                  <a:pt x="577" y="2143"/>
                </a:lnTo>
                <a:lnTo>
                  <a:pt x="1776" y="1439"/>
                </a:lnTo>
                <a:lnTo>
                  <a:pt x="1760" y="1422"/>
                </a:lnTo>
                <a:lnTo>
                  <a:pt x="1849" y="1369"/>
                </a:lnTo>
                <a:lnTo>
                  <a:pt x="1856" y="1374"/>
                </a:lnTo>
                <a:lnTo>
                  <a:pt x="1948" y="1318"/>
                </a:lnTo>
                <a:lnTo>
                  <a:pt x="2129" y="1203"/>
                </a:lnTo>
                <a:lnTo>
                  <a:pt x="2312" y="1051"/>
                </a:lnTo>
                <a:lnTo>
                  <a:pt x="2404" y="896"/>
                </a:lnTo>
                <a:lnTo>
                  <a:pt x="2469" y="657"/>
                </a:lnTo>
                <a:lnTo>
                  <a:pt x="2417" y="494"/>
                </a:lnTo>
                <a:lnTo>
                  <a:pt x="2322" y="419"/>
                </a:lnTo>
                <a:lnTo>
                  <a:pt x="1991" y="176"/>
                </a:lnTo>
                <a:lnTo>
                  <a:pt x="1976" y="183"/>
                </a:lnTo>
                <a:lnTo>
                  <a:pt x="1831" y="81"/>
                </a:lnTo>
                <a:lnTo>
                  <a:pt x="1808" y="56"/>
                </a:lnTo>
                <a:lnTo>
                  <a:pt x="1760" y="17"/>
                </a:lnTo>
                <a:lnTo>
                  <a:pt x="17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295" tIns="45646" rIns="91295" bIns="4564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3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Line 206"/>
          <p:cNvSpPr>
            <a:spLocks noChangeShapeType="1"/>
          </p:cNvSpPr>
          <p:nvPr/>
        </p:nvSpPr>
        <p:spPr bwMode="auto">
          <a:xfrm>
            <a:off x="7423150" y="3895725"/>
            <a:ext cx="6350" cy="317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295" tIns="45646" rIns="91295" bIns="4564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3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Line 207"/>
          <p:cNvSpPr>
            <a:spLocks noChangeShapeType="1"/>
          </p:cNvSpPr>
          <p:nvPr/>
        </p:nvSpPr>
        <p:spPr bwMode="auto">
          <a:xfrm>
            <a:off x="7493000" y="393700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295" tIns="45646" rIns="91295" bIns="4564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3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TextBox 12"/>
          <p:cNvSpPr txBox="1"/>
          <p:nvPr/>
        </p:nvSpPr>
        <p:spPr>
          <a:xfrm rot="2406741">
            <a:off x="3907414" y="1748564"/>
            <a:ext cx="1547453" cy="244332"/>
          </a:xfrm>
          <a:prstGeom prst="rect">
            <a:avLst/>
          </a:prstGeom>
          <a:noFill/>
        </p:spPr>
        <p:txBody>
          <a:bodyPr wrap="square" lIns="80547" tIns="40276" rIns="80547" bIns="4027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Old Olive Street</a:t>
            </a:r>
          </a:p>
        </p:txBody>
      </p:sp>
      <p:sp>
        <p:nvSpPr>
          <p:cNvPr id="22" name="TextBox 21"/>
          <p:cNvSpPr txBox="1"/>
          <p:nvPr/>
        </p:nvSpPr>
        <p:spPr>
          <a:xfrm rot="1467231">
            <a:off x="9014104" y="906637"/>
            <a:ext cx="1547453" cy="244332"/>
          </a:xfrm>
          <a:prstGeom prst="rect">
            <a:avLst/>
          </a:prstGeom>
          <a:noFill/>
        </p:spPr>
        <p:txBody>
          <a:bodyPr wrap="square" lIns="80547" tIns="40276" rIns="80547" bIns="4027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err="1">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Baur</a:t>
            </a:r>
            <a:r>
              <a:rPr kumimoji="0" lang="en-US" sz="1059" b="1" i="0" u="none" strike="noStrike" kern="1200" cap="none" spc="0" normalizeH="0" baseline="0" noProof="0" dirty="0">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 Blvd.  </a:t>
            </a:r>
          </a:p>
        </p:txBody>
      </p:sp>
      <p:sp>
        <p:nvSpPr>
          <p:cNvPr id="23" name="TextBox 22"/>
          <p:cNvSpPr txBox="1"/>
          <p:nvPr/>
        </p:nvSpPr>
        <p:spPr>
          <a:xfrm rot="2406741">
            <a:off x="3196774" y="2531293"/>
            <a:ext cx="1547453" cy="244332"/>
          </a:xfrm>
          <a:prstGeom prst="rect">
            <a:avLst/>
          </a:prstGeom>
          <a:noFill/>
        </p:spPr>
        <p:txBody>
          <a:bodyPr wrap="square" lIns="80547" tIns="40276" rIns="80547" bIns="4027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Olive Blvd</a:t>
            </a:r>
          </a:p>
        </p:txBody>
      </p:sp>
      <p:sp>
        <p:nvSpPr>
          <p:cNvPr id="42" name="TextBox 41"/>
          <p:cNvSpPr txBox="1"/>
          <p:nvPr/>
        </p:nvSpPr>
        <p:spPr>
          <a:xfrm rot="327584">
            <a:off x="7071701" y="4189865"/>
            <a:ext cx="1547453" cy="244332"/>
          </a:xfrm>
          <a:prstGeom prst="rect">
            <a:avLst/>
          </a:prstGeom>
          <a:noFill/>
        </p:spPr>
        <p:txBody>
          <a:bodyPr wrap="square" lIns="80547" tIns="40276" rIns="80547" bIns="4027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Danforth  </a:t>
            </a:r>
          </a:p>
        </p:txBody>
      </p:sp>
      <p:sp>
        <p:nvSpPr>
          <p:cNvPr id="43" name="TextBox 42"/>
          <p:cNvSpPr txBox="1"/>
          <p:nvPr/>
        </p:nvSpPr>
        <p:spPr>
          <a:xfrm rot="327584">
            <a:off x="7107244" y="2461513"/>
            <a:ext cx="1547453" cy="244332"/>
          </a:xfrm>
          <a:prstGeom prst="rect">
            <a:avLst/>
          </a:prstGeom>
          <a:noFill/>
        </p:spPr>
        <p:txBody>
          <a:bodyPr wrap="square" lIns="80547" tIns="40276" rIns="80547" bIns="4027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Helix  </a:t>
            </a:r>
          </a:p>
        </p:txBody>
      </p:sp>
      <p:sp>
        <p:nvSpPr>
          <p:cNvPr id="16" name="TextBox 15"/>
          <p:cNvSpPr txBox="1"/>
          <p:nvPr/>
        </p:nvSpPr>
        <p:spPr>
          <a:xfrm rot="327584">
            <a:off x="4583426" y="4803848"/>
            <a:ext cx="1547453" cy="244332"/>
          </a:xfrm>
          <a:prstGeom prst="rect">
            <a:avLst/>
          </a:prstGeom>
          <a:noFill/>
        </p:spPr>
        <p:txBody>
          <a:bodyPr wrap="square" lIns="80547" tIns="40276" rIns="80547" bIns="4027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Bayer</a:t>
            </a:r>
          </a:p>
        </p:txBody>
      </p:sp>
      <p:sp>
        <p:nvSpPr>
          <p:cNvPr id="17" name="TextBox 16"/>
          <p:cNvSpPr txBox="1"/>
          <p:nvPr/>
        </p:nvSpPr>
        <p:spPr>
          <a:xfrm rot="327584">
            <a:off x="1548019" y="3315084"/>
            <a:ext cx="1547453" cy="244332"/>
          </a:xfrm>
          <a:prstGeom prst="rect">
            <a:avLst/>
          </a:prstGeom>
          <a:noFill/>
        </p:spPr>
        <p:txBody>
          <a:bodyPr wrap="square" lIns="80547" tIns="40276" rIns="80547" bIns="4027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dirty="0">
                <a:ln>
                  <a:solidFill>
                    <a:prstClr val="white">
                      <a:lumMod val="75000"/>
                    </a:prstClr>
                  </a:solid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Bayer</a:t>
            </a:r>
          </a:p>
        </p:txBody>
      </p:sp>
      <p:sp>
        <p:nvSpPr>
          <p:cNvPr id="4" name="Freeform: Shape 3">
            <a:extLst>
              <a:ext uri="{FF2B5EF4-FFF2-40B4-BE49-F238E27FC236}">
                <a16:creationId xmlns:a16="http://schemas.microsoft.com/office/drawing/2014/main" id="{779A0945-26FA-4B7E-AB6E-CFC9DBDF6E07}"/>
              </a:ext>
            </a:extLst>
          </p:cNvPr>
          <p:cNvSpPr/>
          <p:nvPr/>
        </p:nvSpPr>
        <p:spPr>
          <a:xfrm>
            <a:off x="2576334" y="1256078"/>
            <a:ext cx="3660674" cy="3010586"/>
          </a:xfrm>
          <a:custGeom>
            <a:avLst/>
            <a:gdLst>
              <a:gd name="connsiteX0" fmla="*/ 62346 w 3979719"/>
              <a:gd name="connsiteY0" fmla="*/ 197427 h 3169227"/>
              <a:gd name="connsiteX1" fmla="*/ 644237 w 3979719"/>
              <a:gd name="connsiteY1" fmla="*/ 51954 h 3169227"/>
              <a:gd name="connsiteX2" fmla="*/ 1319646 w 3979719"/>
              <a:gd name="connsiteY2" fmla="*/ 0 h 3169227"/>
              <a:gd name="connsiteX3" fmla="*/ 1808019 w 3979719"/>
              <a:gd name="connsiteY3" fmla="*/ 249381 h 3169227"/>
              <a:gd name="connsiteX4" fmla="*/ 2234046 w 3979719"/>
              <a:gd name="connsiteY4" fmla="*/ 654627 h 3169227"/>
              <a:gd name="connsiteX5" fmla="*/ 2670464 w 3979719"/>
              <a:gd name="connsiteY5" fmla="*/ 997527 h 3169227"/>
              <a:gd name="connsiteX6" fmla="*/ 3013364 w 3979719"/>
              <a:gd name="connsiteY6" fmla="*/ 1288472 h 3169227"/>
              <a:gd name="connsiteX7" fmla="*/ 3241964 w 3979719"/>
              <a:gd name="connsiteY7" fmla="*/ 1496290 h 3169227"/>
              <a:gd name="connsiteX8" fmla="*/ 3460173 w 3979719"/>
              <a:gd name="connsiteY8" fmla="*/ 1828800 h 3169227"/>
              <a:gd name="connsiteX9" fmla="*/ 3657600 w 3979719"/>
              <a:gd name="connsiteY9" fmla="*/ 2265218 h 3169227"/>
              <a:gd name="connsiteX10" fmla="*/ 3834246 w 3979719"/>
              <a:gd name="connsiteY10" fmla="*/ 2597727 h 3169227"/>
              <a:gd name="connsiteX11" fmla="*/ 3896591 w 3979719"/>
              <a:gd name="connsiteY11" fmla="*/ 2805545 h 3169227"/>
              <a:gd name="connsiteX12" fmla="*/ 3979719 w 3979719"/>
              <a:gd name="connsiteY12" fmla="*/ 3002972 h 3169227"/>
              <a:gd name="connsiteX13" fmla="*/ 3844637 w 3979719"/>
              <a:gd name="connsiteY13" fmla="*/ 3169227 h 3169227"/>
              <a:gd name="connsiteX14" fmla="*/ 3657600 w 3979719"/>
              <a:gd name="connsiteY14" fmla="*/ 3158836 h 3169227"/>
              <a:gd name="connsiteX15" fmla="*/ 2784764 w 3979719"/>
              <a:gd name="connsiteY15" fmla="*/ 2545772 h 3169227"/>
              <a:gd name="connsiteX16" fmla="*/ 2649682 w 3979719"/>
              <a:gd name="connsiteY16" fmla="*/ 2389909 h 3169227"/>
              <a:gd name="connsiteX17" fmla="*/ 2618510 w 3979719"/>
              <a:gd name="connsiteY17" fmla="*/ 2358736 h 3169227"/>
              <a:gd name="connsiteX18" fmla="*/ 2556164 w 3979719"/>
              <a:gd name="connsiteY18" fmla="*/ 2306781 h 3169227"/>
              <a:gd name="connsiteX19" fmla="*/ 2535382 w 3979719"/>
              <a:gd name="connsiteY19" fmla="*/ 2275609 h 3169227"/>
              <a:gd name="connsiteX20" fmla="*/ 2504210 w 3979719"/>
              <a:gd name="connsiteY20" fmla="*/ 2254827 h 3169227"/>
              <a:gd name="connsiteX21" fmla="*/ 2441864 w 3979719"/>
              <a:gd name="connsiteY21" fmla="*/ 2202872 h 3169227"/>
              <a:gd name="connsiteX22" fmla="*/ 2400300 w 3979719"/>
              <a:gd name="connsiteY22" fmla="*/ 2192481 h 3169227"/>
              <a:gd name="connsiteX23" fmla="*/ 2369128 w 3979719"/>
              <a:gd name="connsiteY23" fmla="*/ 2161309 h 3169227"/>
              <a:gd name="connsiteX24" fmla="*/ 2337955 w 3979719"/>
              <a:gd name="connsiteY24" fmla="*/ 2150918 h 3169227"/>
              <a:gd name="connsiteX25" fmla="*/ 2296391 w 3979719"/>
              <a:gd name="connsiteY25" fmla="*/ 2130136 h 3169227"/>
              <a:gd name="connsiteX26" fmla="*/ 2234046 w 3979719"/>
              <a:gd name="connsiteY26" fmla="*/ 2088572 h 3169227"/>
              <a:gd name="connsiteX27" fmla="*/ 2202873 w 3979719"/>
              <a:gd name="connsiteY27" fmla="*/ 2067790 h 3169227"/>
              <a:gd name="connsiteX28" fmla="*/ 1995055 w 3979719"/>
              <a:gd name="connsiteY28" fmla="*/ 1849581 h 3169227"/>
              <a:gd name="connsiteX29" fmla="*/ 841664 w 3979719"/>
              <a:gd name="connsiteY29" fmla="*/ 987136 h 3169227"/>
              <a:gd name="connsiteX30" fmla="*/ 124691 w 3979719"/>
              <a:gd name="connsiteY30" fmla="*/ 446809 h 3169227"/>
              <a:gd name="connsiteX31" fmla="*/ 0 w 3979719"/>
              <a:gd name="connsiteY31" fmla="*/ 311727 h 3169227"/>
              <a:gd name="connsiteX32" fmla="*/ 62346 w 3979719"/>
              <a:gd name="connsiteY32" fmla="*/ 197427 h 316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9719" h="3169227">
                <a:moveTo>
                  <a:pt x="62346" y="197427"/>
                </a:moveTo>
                <a:lnTo>
                  <a:pt x="644237" y="51954"/>
                </a:lnTo>
                <a:lnTo>
                  <a:pt x="1319646" y="0"/>
                </a:lnTo>
                <a:lnTo>
                  <a:pt x="1808019" y="249381"/>
                </a:lnTo>
                <a:lnTo>
                  <a:pt x="2234046" y="654627"/>
                </a:lnTo>
                <a:lnTo>
                  <a:pt x="2670464" y="997527"/>
                </a:lnTo>
                <a:lnTo>
                  <a:pt x="3013364" y="1288472"/>
                </a:lnTo>
                <a:lnTo>
                  <a:pt x="3241964" y="1496290"/>
                </a:lnTo>
                <a:lnTo>
                  <a:pt x="3460173" y="1828800"/>
                </a:lnTo>
                <a:lnTo>
                  <a:pt x="3657600" y="2265218"/>
                </a:lnTo>
                <a:lnTo>
                  <a:pt x="3834246" y="2597727"/>
                </a:lnTo>
                <a:lnTo>
                  <a:pt x="3896591" y="2805545"/>
                </a:lnTo>
                <a:lnTo>
                  <a:pt x="3979719" y="3002972"/>
                </a:lnTo>
                <a:lnTo>
                  <a:pt x="3844637" y="3169227"/>
                </a:lnTo>
                <a:lnTo>
                  <a:pt x="3657600" y="3158836"/>
                </a:lnTo>
                <a:lnTo>
                  <a:pt x="2784764" y="2545772"/>
                </a:lnTo>
                <a:cubicBezTo>
                  <a:pt x="2693978" y="2429046"/>
                  <a:pt x="2739958" y="2480185"/>
                  <a:pt x="2649682" y="2389909"/>
                </a:cubicBezTo>
                <a:cubicBezTo>
                  <a:pt x="2639291" y="2379518"/>
                  <a:pt x="2630737" y="2366887"/>
                  <a:pt x="2618510" y="2358736"/>
                </a:cubicBezTo>
                <a:cubicBezTo>
                  <a:pt x="2587858" y="2338301"/>
                  <a:pt x="2581167" y="2336784"/>
                  <a:pt x="2556164" y="2306781"/>
                </a:cubicBezTo>
                <a:cubicBezTo>
                  <a:pt x="2548169" y="2297187"/>
                  <a:pt x="2544212" y="2284439"/>
                  <a:pt x="2535382" y="2275609"/>
                </a:cubicBezTo>
                <a:cubicBezTo>
                  <a:pt x="2526552" y="2266779"/>
                  <a:pt x="2513804" y="2262822"/>
                  <a:pt x="2504210" y="2254827"/>
                </a:cubicBezTo>
                <a:cubicBezTo>
                  <a:pt x="2477776" y="2232798"/>
                  <a:pt x="2473732" y="2216530"/>
                  <a:pt x="2441864" y="2202872"/>
                </a:cubicBezTo>
                <a:cubicBezTo>
                  <a:pt x="2428738" y="2197246"/>
                  <a:pt x="2414155" y="2195945"/>
                  <a:pt x="2400300" y="2192481"/>
                </a:cubicBezTo>
                <a:cubicBezTo>
                  <a:pt x="2389909" y="2182090"/>
                  <a:pt x="2381355" y="2169460"/>
                  <a:pt x="2369128" y="2161309"/>
                </a:cubicBezTo>
                <a:cubicBezTo>
                  <a:pt x="2360014" y="2155233"/>
                  <a:pt x="2348022" y="2155233"/>
                  <a:pt x="2337955" y="2150918"/>
                </a:cubicBezTo>
                <a:cubicBezTo>
                  <a:pt x="2323717" y="2144816"/>
                  <a:pt x="2309674" y="2138106"/>
                  <a:pt x="2296391" y="2130136"/>
                </a:cubicBezTo>
                <a:cubicBezTo>
                  <a:pt x="2274974" y="2117286"/>
                  <a:pt x="2254828" y="2102427"/>
                  <a:pt x="2234046" y="2088572"/>
                </a:cubicBezTo>
                <a:lnTo>
                  <a:pt x="2202873" y="2067790"/>
                </a:lnTo>
                <a:lnTo>
                  <a:pt x="1995055" y="1849581"/>
                </a:lnTo>
                <a:lnTo>
                  <a:pt x="841664" y="987136"/>
                </a:lnTo>
                <a:lnTo>
                  <a:pt x="124691" y="446809"/>
                </a:lnTo>
                <a:lnTo>
                  <a:pt x="0" y="311727"/>
                </a:lnTo>
                <a:lnTo>
                  <a:pt x="62346" y="197427"/>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Freeform: Shape 5">
            <a:extLst>
              <a:ext uri="{FF2B5EF4-FFF2-40B4-BE49-F238E27FC236}">
                <a16:creationId xmlns:a16="http://schemas.microsoft.com/office/drawing/2014/main" id="{0743C87E-7B54-4DAC-A456-FCE68AA73D90}"/>
              </a:ext>
            </a:extLst>
          </p:cNvPr>
          <p:cNvSpPr/>
          <p:nvPr/>
        </p:nvSpPr>
        <p:spPr>
          <a:xfrm>
            <a:off x="3474843" y="2044564"/>
            <a:ext cx="1888700" cy="1466952"/>
          </a:xfrm>
          <a:custGeom>
            <a:avLst/>
            <a:gdLst>
              <a:gd name="connsiteX0" fmla="*/ 342900 w 2140527"/>
              <a:gd name="connsiteY0" fmla="*/ 498764 h 1662546"/>
              <a:gd name="connsiteX1" fmla="*/ 145472 w 2140527"/>
              <a:gd name="connsiteY1" fmla="*/ 945573 h 1662546"/>
              <a:gd name="connsiteX2" fmla="*/ 0 w 2140527"/>
              <a:gd name="connsiteY2" fmla="*/ 1381991 h 1662546"/>
              <a:gd name="connsiteX3" fmla="*/ 270163 w 2140527"/>
              <a:gd name="connsiteY3" fmla="*/ 1662546 h 1662546"/>
              <a:gd name="connsiteX4" fmla="*/ 706581 w 2140527"/>
              <a:gd name="connsiteY4" fmla="*/ 1620982 h 1662546"/>
              <a:gd name="connsiteX5" fmla="*/ 1153390 w 2140527"/>
              <a:gd name="connsiteY5" fmla="*/ 1506682 h 1662546"/>
              <a:gd name="connsiteX6" fmla="*/ 1361209 w 2140527"/>
              <a:gd name="connsiteY6" fmla="*/ 1402773 h 1662546"/>
              <a:gd name="connsiteX7" fmla="*/ 1880754 w 2140527"/>
              <a:gd name="connsiteY7" fmla="*/ 976746 h 1662546"/>
              <a:gd name="connsiteX8" fmla="*/ 2140527 w 2140527"/>
              <a:gd name="connsiteY8" fmla="*/ 716973 h 1662546"/>
              <a:gd name="connsiteX9" fmla="*/ 2130136 w 2140527"/>
              <a:gd name="connsiteY9" fmla="*/ 509155 h 1662546"/>
              <a:gd name="connsiteX10" fmla="*/ 1756063 w 2140527"/>
              <a:gd name="connsiteY10" fmla="*/ 145473 h 1662546"/>
              <a:gd name="connsiteX11" fmla="*/ 1475509 w 2140527"/>
              <a:gd name="connsiteY11" fmla="*/ 0 h 1662546"/>
              <a:gd name="connsiteX12" fmla="*/ 1122218 w 2140527"/>
              <a:gd name="connsiteY12" fmla="*/ 10391 h 1662546"/>
              <a:gd name="connsiteX13" fmla="*/ 779318 w 2140527"/>
              <a:gd name="connsiteY13" fmla="*/ 218209 h 1662546"/>
              <a:gd name="connsiteX14" fmla="*/ 550718 w 2140527"/>
              <a:gd name="connsiteY14" fmla="*/ 405246 h 1662546"/>
              <a:gd name="connsiteX15" fmla="*/ 457200 w 2140527"/>
              <a:gd name="connsiteY15" fmla="*/ 509155 h 1662546"/>
              <a:gd name="connsiteX16" fmla="*/ 259772 w 2140527"/>
              <a:gd name="connsiteY16" fmla="*/ 696191 h 1662546"/>
              <a:gd name="connsiteX17" fmla="*/ 259772 w 2140527"/>
              <a:gd name="connsiteY17" fmla="*/ 831273 h 166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0527" h="1662546">
                <a:moveTo>
                  <a:pt x="342900" y="498764"/>
                </a:moveTo>
                <a:lnTo>
                  <a:pt x="145472" y="945573"/>
                </a:lnTo>
                <a:lnTo>
                  <a:pt x="0" y="1381991"/>
                </a:lnTo>
                <a:lnTo>
                  <a:pt x="270163" y="1662546"/>
                </a:lnTo>
                <a:lnTo>
                  <a:pt x="706581" y="1620982"/>
                </a:lnTo>
                <a:lnTo>
                  <a:pt x="1153390" y="1506682"/>
                </a:lnTo>
                <a:lnTo>
                  <a:pt x="1361209" y="1402773"/>
                </a:lnTo>
                <a:lnTo>
                  <a:pt x="1880754" y="976746"/>
                </a:lnTo>
                <a:lnTo>
                  <a:pt x="2140527" y="716973"/>
                </a:lnTo>
                <a:lnTo>
                  <a:pt x="2130136" y="509155"/>
                </a:lnTo>
                <a:lnTo>
                  <a:pt x="1756063" y="145473"/>
                </a:lnTo>
                <a:lnTo>
                  <a:pt x="1475509" y="0"/>
                </a:lnTo>
                <a:lnTo>
                  <a:pt x="1122218" y="10391"/>
                </a:lnTo>
                <a:lnTo>
                  <a:pt x="779318" y="218209"/>
                </a:lnTo>
                <a:lnTo>
                  <a:pt x="550718" y="405246"/>
                </a:lnTo>
                <a:lnTo>
                  <a:pt x="457200" y="509155"/>
                </a:lnTo>
                <a:lnTo>
                  <a:pt x="259772" y="696191"/>
                </a:lnTo>
                <a:lnTo>
                  <a:pt x="259772" y="831273"/>
                </a:lnTo>
              </a:path>
            </a:pathLst>
          </a:custGeom>
          <a:solidFill>
            <a:srgbClr val="622D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Freeform: Shape 14">
            <a:extLst>
              <a:ext uri="{FF2B5EF4-FFF2-40B4-BE49-F238E27FC236}">
                <a16:creationId xmlns:a16="http://schemas.microsoft.com/office/drawing/2014/main" id="{62219040-3CEA-41B8-AE4F-92C984F79EE7}"/>
              </a:ext>
            </a:extLst>
          </p:cNvPr>
          <p:cNvSpPr/>
          <p:nvPr/>
        </p:nvSpPr>
        <p:spPr>
          <a:xfrm>
            <a:off x="5748618" y="2292113"/>
            <a:ext cx="3053094" cy="3988275"/>
          </a:xfrm>
          <a:custGeom>
            <a:avLst/>
            <a:gdLst>
              <a:gd name="connsiteX0" fmla="*/ 2078182 w 3460173"/>
              <a:gd name="connsiteY0" fmla="*/ 4249882 h 4520045"/>
              <a:gd name="connsiteX1" fmla="*/ 2119745 w 3460173"/>
              <a:gd name="connsiteY1" fmla="*/ 3969327 h 4520045"/>
              <a:gd name="connsiteX2" fmla="*/ 2421082 w 3460173"/>
              <a:gd name="connsiteY2" fmla="*/ 3709554 h 4520045"/>
              <a:gd name="connsiteX3" fmla="*/ 2265218 w 3460173"/>
              <a:gd name="connsiteY3" fmla="*/ 3460172 h 4520045"/>
              <a:gd name="connsiteX4" fmla="*/ 2088573 w 3460173"/>
              <a:gd name="connsiteY4" fmla="*/ 3221182 h 4520045"/>
              <a:gd name="connsiteX5" fmla="*/ 2036618 w 3460173"/>
              <a:gd name="connsiteY5" fmla="*/ 3065318 h 4520045"/>
              <a:gd name="connsiteX6" fmla="*/ 2524991 w 3460173"/>
              <a:gd name="connsiteY6" fmla="*/ 2784763 h 4520045"/>
              <a:gd name="connsiteX7" fmla="*/ 2795155 w 3460173"/>
              <a:gd name="connsiteY7" fmla="*/ 2961409 h 4520045"/>
              <a:gd name="connsiteX8" fmla="*/ 3241964 w 3460173"/>
              <a:gd name="connsiteY8" fmla="*/ 2712027 h 4520045"/>
              <a:gd name="connsiteX9" fmla="*/ 3460173 w 3460173"/>
              <a:gd name="connsiteY9" fmla="*/ 2400300 h 4520045"/>
              <a:gd name="connsiteX10" fmla="*/ 3148445 w 3460173"/>
              <a:gd name="connsiteY10" fmla="*/ 2088572 h 4520045"/>
              <a:gd name="connsiteX11" fmla="*/ 2597727 w 3460173"/>
              <a:gd name="connsiteY11" fmla="*/ 1735282 h 4520045"/>
              <a:gd name="connsiteX12" fmla="*/ 2400300 w 3460173"/>
              <a:gd name="connsiteY12" fmla="*/ 1620982 h 4520045"/>
              <a:gd name="connsiteX13" fmla="*/ 2369127 w 3460173"/>
              <a:gd name="connsiteY13" fmla="*/ 1246909 h 4520045"/>
              <a:gd name="connsiteX14" fmla="*/ 2358736 w 3460173"/>
              <a:gd name="connsiteY14" fmla="*/ 987136 h 4520045"/>
              <a:gd name="connsiteX15" fmla="*/ 2389909 w 3460173"/>
              <a:gd name="connsiteY15" fmla="*/ 654627 h 4520045"/>
              <a:gd name="connsiteX16" fmla="*/ 2389909 w 3460173"/>
              <a:gd name="connsiteY16" fmla="*/ 384463 h 4520045"/>
              <a:gd name="connsiteX17" fmla="*/ 2130136 w 3460173"/>
              <a:gd name="connsiteY17" fmla="*/ 155863 h 4520045"/>
              <a:gd name="connsiteX18" fmla="*/ 1818409 w 3460173"/>
              <a:gd name="connsiteY18" fmla="*/ 0 h 4520045"/>
              <a:gd name="connsiteX19" fmla="*/ 1309255 w 3460173"/>
              <a:gd name="connsiteY19" fmla="*/ 114300 h 4520045"/>
              <a:gd name="connsiteX20" fmla="*/ 779318 w 3460173"/>
              <a:gd name="connsiteY20" fmla="*/ 457200 h 4520045"/>
              <a:gd name="connsiteX21" fmla="*/ 384464 w 3460173"/>
              <a:gd name="connsiteY21" fmla="*/ 779318 h 4520045"/>
              <a:gd name="connsiteX22" fmla="*/ 0 w 3460173"/>
              <a:gd name="connsiteY22" fmla="*/ 987136 h 4520045"/>
              <a:gd name="connsiteX23" fmla="*/ 259773 w 3460173"/>
              <a:gd name="connsiteY23" fmla="*/ 1454727 h 4520045"/>
              <a:gd name="connsiteX24" fmla="*/ 477982 w 3460173"/>
              <a:gd name="connsiteY24" fmla="*/ 1984663 h 4520045"/>
              <a:gd name="connsiteX25" fmla="*/ 374073 w 3460173"/>
              <a:gd name="connsiteY25" fmla="*/ 2213263 h 4520045"/>
              <a:gd name="connsiteX26" fmla="*/ 696191 w 3460173"/>
              <a:gd name="connsiteY26" fmla="*/ 2493818 h 4520045"/>
              <a:gd name="connsiteX27" fmla="*/ 1309255 w 3460173"/>
              <a:gd name="connsiteY27" fmla="*/ 2940627 h 4520045"/>
              <a:gd name="connsiteX28" fmla="*/ 1735282 w 3460173"/>
              <a:gd name="connsiteY28" fmla="*/ 3418609 h 4520045"/>
              <a:gd name="connsiteX29" fmla="*/ 1922318 w 3460173"/>
              <a:gd name="connsiteY29" fmla="*/ 3678382 h 4520045"/>
              <a:gd name="connsiteX30" fmla="*/ 1849582 w 3460173"/>
              <a:gd name="connsiteY30" fmla="*/ 3938154 h 4520045"/>
              <a:gd name="connsiteX31" fmla="*/ 1662545 w 3460173"/>
              <a:gd name="connsiteY31" fmla="*/ 4135582 h 4520045"/>
              <a:gd name="connsiteX32" fmla="*/ 1963882 w 3460173"/>
              <a:gd name="connsiteY32" fmla="*/ 4520045 h 4520045"/>
              <a:gd name="connsiteX33" fmla="*/ 2306782 w 3460173"/>
              <a:gd name="connsiteY33" fmla="*/ 4260272 h 45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60173" h="4520045">
                <a:moveTo>
                  <a:pt x="2078182" y="4249882"/>
                </a:moveTo>
                <a:lnTo>
                  <a:pt x="2119745" y="3969327"/>
                </a:lnTo>
                <a:lnTo>
                  <a:pt x="2421082" y="3709554"/>
                </a:lnTo>
                <a:lnTo>
                  <a:pt x="2265218" y="3460172"/>
                </a:lnTo>
                <a:lnTo>
                  <a:pt x="2088573" y="3221182"/>
                </a:lnTo>
                <a:lnTo>
                  <a:pt x="2036618" y="3065318"/>
                </a:lnTo>
                <a:lnTo>
                  <a:pt x="2524991" y="2784763"/>
                </a:lnTo>
                <a:lnTo>
                  <a:pt x="2795155" y="2961409"/>
                </a:lnTo>
                <a:lnTo>
                  <a:pt x="3241964" y="2712027"/>
                </a:lnTo>
                <a:lnTo>
                  <a:pt x="3460173" y="2400300"/>
                </a:lnTo>
                <a:lnTo>
                  <a:pt x="3148445" y="2088572"/>
                </a:lnTo>
                <a:lnTo>
                  <a:pt x="2597727" y="1735282"/>
                </a:lnTo>
                <a:lnTo>
                  <a:pt x="2400300" y="1620982"/>
                </a:lnTo>
                <a:lnTo>
                  <a:pt x="2369127" y="1246909"/>
                </a:lnTo>
                <a:lnTo>
                  <a:pt x="2358736" y="987136"/>
                </a:lnTo>
                <a:lnTo>
                  <a:pt x="2389909" y="654627"/>
                </a:lnTo>
                <a:lnTo>
                  <a:pt x="2389909" y="384463"/>
                </a:lnTo>
                <a:lnTo>
                  <a:pt x="2130136" y="155863"/>
                </a:lnTo>
                <a:lnTo>
                  <a:pt x="1818409" y="0"/>
                </a:lnTo>
                <a:lnTo>
                  <a:pt x="1309255" y="114300"/>
                </a:lnTo>
                <a:lnTo>
                  <a:pt x="779318" y="457200"/>
                </a:lnTo>
                <a:lnTo>
                  <a:pt x="384464" y="779318"/>
                </a:lnTo>
                <a:lnTo>
                  <a:pt x="0" y="987136"/>
                </a:lnTo>
                <a:lnTo>
                  <a:pt x="259773" y="1454727"/>
                </a:lnTo>
                <a:lnTo>
                  <a:pt x="477982" y="1984663"/>
                </a:lnTo>
                <a:lnTo>
                  <a:pt x="374073" y="2213263"/>
                </a:lnTo>
                <a:lnTo>
                  <a:pt x="696191" y="2493818"/>
                </a:lnTo>
                <a:lnTo>
                  <a:pt x="1309255" y="2940627"/>
                </a:lnTo>
                <a:lnTo>
                  <a:pt x="1735282" y="3418609"/>
                </a:lnTo>
                <a:lnTo>
                  <a:pt x="1922318" y="3678382"/>
                </a:lnTo>
                <a:lnTo>
                  <a:pt x="1849582" y="3938154"/>
                </a:lnTo>
                <a:lnTo>
                  <a:pt x="1662545" y="4135582"/>
                </a:lnTo>
                <a:lnTo>
                  <a:pt x="1963882" y="4520045"/>
                </a:lnTo>
                <a:lnTo>
                  <a:pt x="2306782" y="4260272"/>
                </a:lnTo>
              </a:path>
            </a:pathLst>
          </a:cu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Freeform: Shape 23">
            <a:extLst>
              <a:ext uri="{FF2B5EF4-FFF2-40B4-BE49-F238E27FC236}">
                <a16:creationId xmlns:a16="http://schemas.microsoft.com/office/drawing/2014/main" id="{C82A6AB3-2640-4763-8A6D-93F0519B274B}"/>
              </a:ext>
            </a:extLst>
          </p:cNvPr>
          <p:cNvSpPr/>
          <p:nvPr/>
        </p:nvSpPr>
        <p:spPr>
          <a:xfrm>
            <a:off x="6060345" y="440086"/>
            <a:ext cx="5464396" cy="3988275"/>
          </a:xfrm>
          <a:custGeom>
            <a:avLst/>
            <a:gdLst>
              <a:gd name="connsiteX0" fmla="*/ 3106882 w 6192982"/>
              <a:gd name="connsiteY0" fmla="*/ 4520045 h 4520045"/>
              <a:gd name="connsiteX1" fmla="*/ 5018809 w 6192982"/>
              <a:gd name="connsiteY1" fmla="*/ 2566554 h 4520045"/>
              <a:gd name="connsiteX2" fmla="*/ 5538354 w 6192982"/>
              <a:gd name="connsiteY2" fmla="*/ 2836718 h 4520045"/>
              <a:gd name="connsiteX3" fmla="*/ 5652654 w 6192982"/>
              <a:gd name="connsiteY3" fmla="*/ 2473036 h 4520045"/>
              <a:gd name="connsiteX4" fmla="*/ 5403273 w 6192982"/>
              <a:gd name="connsiteY4" fmla="*/ 2234045 h 4520045"/>
              <a:gd name="connsiteX5" fmla="*/ 6130636 w 6192982"/>
              <a:gd name="connsiteY5" fmla="*/ 1548245 h 4520045"/>
              <a:gd name="connsiteX6" fmla="*/ 6192982 w 6192982"/>
              <a:gd name="connsiteY6" fmla="*/ 1402772 h 4520045"/>
              <a:gd name="connsiteX7" fmla="*/ 4623954 w 6192982"/>
              <a:gd name="connsiteY7" fmla="*/ 509154 h 4520045"/>
              <a:gd name="connsiteX8" fmla="*/ 3356264 w 6192982"/>
              <a:gd name="connsiteY8" fmla="*/ 93518 h 4520045"/>
              <a:gd name="connsiteX9" fmla="*/ 2909454 w 6192982"/>
              <a:gd name="connsiteY9" fmla="*/ 0 h 4520045"/>
              <a:gd name="connsiteX10" fmla="*/ 2223654 w 6192982"/>
              <a:gd name="connsiteY10" fmla="*/ 592281 h 4520045"/>
              <a:gd name="connsiteX11" fmla="*/ 1163782 w 6192982"/>
              <a:gd name="connsiteY11" fmla="*/ 1236518 h 4520045"/>
              <a:gd name="connsiteX12" fmla="*/ 0 w 6192982"/>
              <a:gd name="connsiteY12" fmla="*/ 1787236 h 4520045"/>
              <a:gd name="connsiteX13" fmla="*/ 758536 w 6192982"/>
              <a:gd name="connsiteY13" fmla="*/ 2317172 h 4520045"/>
              <a:gd name="connsiteX14" fmla="*/ 1579418 w 6192982"/>
              <a:gd name="connsiteY14" fmla="*/ 2119745 h 4520045"/>
              <a:gd name="connsiteX15" fmla="*/ 2067791 w 6192982"/>
              <a:gd name="connsiteY15" fmla="*/ 2473036 h 4520045"/>
              <a:gd name="connsiteX16" fmla="*/ 2036618 w 6192982"/>
              <a:gd name="connsiteY16" fmla="*/ 3480954 h 4520045"/>
              <a:gd name="connsiteX17" fmla="*/ 2057400 w 6192982"/>
              <a:gd name="connsiteY17" fmla="*/ 3751118 h 4520045"/>
              <a:gd name="connsiteX18" fmla="*/ 3106882 w 6192982"/>
              <a:gd name="connsiteY18" fmla="*/ 4520045 h 45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92982" h="4520045">
                <a:moveTo>
                  <a:pt x="3106882" y="4520045"/>
                </a:moveTo>
                <a:lnTo>
                  <a:pt x="5018809" y="2566554"/>
                </a:lnTo>
                <a:lnTo>
                  <a:pt x="5538354" y="2836718"/>
                </a:lnTo>
                <a:lnTo>
                  <a:pt x="5652654" y="2473036"/>
                </a:lnTo>
                <a:lnTo>
                  <a:pt x="5403273" y="2234045"/>
                </a:lnTo>
                <a:lnTo>
                  <a:pt x="6130636" y="1548245"/>
                </a:lnTo>
                <a:lnTo>
                  <a:pt x="6192982" y="1402772"/>
                </a:lnTo>
                <a:lnTo>
                  <a:pt x="4623954" y="509154"/>
                </a:lnTo>
                <a:lnTo>
                  <a:pt x="3356264" y="93518"/>
                </a:lnTo>
                <a:lnTo>
                  <a:pt x="2909454" y="0"/>
                </a:lnTo>
                <a:lnTo>
                  <a:pt x="2223654" y="592281"/>
                </a:lnTo>
                <a:lnTo>
                  <a:pt x="1163782" y="1236518"/>
                </a:lnTo>
                <a:lnTo>
                  <a:pt x="0" y="1787236"/>
                </a:lnTo>
                <a:lnTo>
                  <a:pt x="758536" y="2317172"/>
                </a:lnTo>
                <a:lnTo>
                  <a:pt x="1579418" y="2119745"/>
                </a:lnTo>
                <a:lnTo>
                  <a:pt x="2067791" y="2473036"/>
                </a:lnTo>
                <a:lnTo>
                  <a:pt x="2036618" y="3480954"/>
                </a:lnTo>
                <a:lnTo>
                  <a:pt x="2057400" y="3751118"/>
                </a:lnTo>
                <a:lnTo>
                  <a:pt x="3106882" y="4520045"/>
                </a:lnTo>
                <a:close/>
              </a:path>
            </a:pathLst>
          </a:custGeom>
          <a:noFill/>
          <a:ln w="47625">
            <a:gradFill flip="none" rotWithShape="1">
              <a:gsLst>
                <a:gs pos="0">
                  <a:srgbClr val="00B0F0">
                    <a:alpha val="56000"/>
                  </a:srgbClr>
                </a:gs>
                <a:gs pos="48000">
                  <a:schemeClr val="accent1">
                    <a:lumMod val="97000"/>
                    <a:lumOff val="3000"/>
                  </a:schemeClr>
                </a:gs>
                <a:gs pos="100000">
                  <a:schemeClr val="accent1">
                    <a:lumMod val="60000"/>
                    <a:lumOff val="40000"/>
                  </a:schemeClr>
                </a:gs>
              </a:gsLst>
              <a:lin ang="1620000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Title 2">
            <a:extLst>
              <a:ext uri="{FF2B5EF4-FFF2-40B4-BE49-F238E27FC236}">
                <a16:creationId xmlns:a16="http://schemas.microsoft.com/office/drawing/2014/main" id="{80434D6D-DF0F-4E8C-9225-FB66F14C1594}"/>
              </a:ext>
            </a:extLst>
          </p:cNvPr>
          <p:cNvSpPr txBox="1">
            <a:spLocks/>
          </p:cNvSpPr>
          <p:nvPr/>
        </p:nvSpPr>
        <p:spPr>
          <a:xfrm>
            <a:off x="287561" y="5798457"/>
            <a:ext cx="6145303" cy="365760"/>
          </a:xfrm>
          <a:prstGeom prst="rect">
            <a:avLst/>
          </a:prstGeom>
          <a:solidFill>
            <a:srgbClr val="FD6900">
              <a:alpha val="50000"/>
            </a:srgbClr>
          </a:solidFill>
        </p:spPr>
        <p:txBody>
          <a:bodyPr lIns="182588" tIns="0" rIns="182588" bIns="0" anchor="ctr"/>
          <a:lstStyle>
            <a:lvl1pPr algn="r" defTabSz="914400" rtl="0" eaLnBrk="1" latinLnBrk="0" hangingPunct="1">
              <a:lnSpc>
                <a:spcPct val="90000"/>
              </a:lnSpc>
              <a:spcBef>
                <a:spcPct val="0"/>
              </a:spcBef>
              <a:buNone/>
              <a:tabLst>
                <a:tab pos="515938" algn="l"/>
              </a:tabLst>
              <a:defRPr sz="3200" b="1" kern="1200">
                <a:solidFill>
                  <a:schemeClr val="tx1">
                    <a:lumMod val="65000"/>
                    <a:lumOff val="35000"/>
                  </a:schemeClr>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15938" algn="l"/>
              </a:tabLst>
              <a:defRPr/>
            </a:pPr>
            <a:r>
              <a:rPr kumimoji="0" lang="en-US" sz="2382" b="1" i="0" u="none" strike="noStrike" kern="1200" cap="none" spc="0" normalizeH="0" baseline="0" noProof="0" dirty="0">
                <a:ln>
                  <a:noFill/>
                </a:ln>
                <a:solidFill>
                  <a:prstClr val="white"/>
                </a:solidFill>
                <a:effectLst/>
                <a:uLnTx/>
                <a:uFillTx/>
                <a:latin typeface="Trebuchet MS" panose="020B0603020202020204"/>
                <a:ea typeface="+mj-ea"/>
                <a:cs typeface="+mj-cs"/>
              </a:rPr>
              <a:t>Old Olive Great Street Design $</a:t>
            </a:r>
            <a:r>
              <a:rPr lang="en-US" sz="2382" dirty="0">
                <a:solidFill>
                  <a:prstClr val="white"/>
                </a:solidFill>
                <a:latin typeface="Trebuchet MS" panose="020B0603020202020204"/>
              </a:rPr>
              <a:t>3.26</a:t>
            </a:r>
            <a:r>
              <a:rPr kumimoji="0" lang="en-US" sz="2382" b="1" i="0" u="none" strike="noStrike" kern="1200" cap="none" spc="0" normalizeH="0" baseline="0" noProof="0" dirty="0">
                <a:ln>
                  <a:noFill/>
                </a:ln>
                <a:solidFill>
                  <a:prstClr val="white"/>
                </a:solidFill>
                <a:effectLst/>
                <a:uLnTx/>
                <a:uFillTx/>
                <a:latin typeface="Trebuchet MS" panose="020B0603020202020204"/>
                <a:ea typeface="+mj-ea"/>
                <a:cs typeface="+mj-cs"/>
              </a:rPr>
              <a:t>M</a:t>
            </a:r>
          </a:p>
        </p:txBody>
      </p:sp>
      <p:sp>
        <p:nvSpPr>
          <p:cNvPr id="26" name="Title 2">
            <a:extLst>
              <a:ext uri="{FF2B5EF4-FFF2-40B4-BE49-F238E27FC236}">
                <a16:creationId xmlns:a16="http://schemas.microsoft.com/office/drawing/2014/main" id="{B7D8439A-5410-491D-94CB-2AAEC74FD084}"/>
              </a:ext>
            </a:extLst>
          </p:cNvPr>
          <p:cNvSpPr txBox="1">
            <a:spLocks/>
          </p:cNvSpPr>
          <p:nvPr/>
        </p:nvSpPr>
        <p:spPr>
          <a:xfrm>
            <a:off x="287561" y="6280388"/>
            <a:ext cx="6148417" cy="365760"/>
          </a:xfrm>
          <a:prstGeom prst="rect">
            <a:avLst/>
          </a:prstGeom>
          <a:solidFill>
            <a:srgbClr val="00B0F0">
              <a:alpha val="50000"/>
            </a:srgbClr>
          </a:solidFill>
        </p:spPr>
        <p:txBody>
          <a:bodyPr lIns="182588" tIns="0" rIns="182588" bIns="0" anchor="ctr"/>
          <a:lstStyle>
            <a:lvl1pPr algn="r" defTabSz="914400" rtl="0" eaLnBrk="1" latinLnBrk="0" hangingPunct="1">
              <a:lnSpc>
                <a:spcPct val="90000"/>
              </a:lnSpc>
              <a:spcBef>
                <a:spcPct val="0"/>
              </a:spcBef>
              <a:buNone/>
              <a:tabLst>
                <a:tab pos="515938" algn="l"/>
              </a:tabLst>
              <a:defRPr sz="3200" b="1" kern="1200">
                <a:solidFill>
                  <a:schemeClr val="tx1">
                    <a:lumMod val="65000"/>
                    <a:lumOff val="35000"/>
                  </a:schemeClr>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15938" algn="l"/>
              </a:tabLst>
              <a:defRPr/>
            </a:pPr>
            <a:r>
              <a:rPr kumimoji="0" lang="en-US" sz="2382" b="1" i="0" u="none" strike="noStrike" kern="1200" cap="none" spc="0" normalizeH="0" baseline="0" noProof="0" dirty="0">
                <a:ln>
                  <a:noFill/>
                </a:ln>
                <a:solidFill>
                  <a:prstClr val="white"/>
                </a:solidFill>
                <a:effectLst/>
                <a:uLnTx/>
                <a:uFillTx/>
                <a:latin typeface="Trebuchet MS" panose="020B0603020202020204"/>
                <a:ea typeface="+mj-ea"/>
                <a:cs typeface="+mj-cs"/>
              </a:rPr>
              <a:t>39 North Greenway $</a:t>
            </a:r>
            <a:r>
              <a:rPr lang="en-US" sz="2382" dirty="0">
                <a:solidFill>
                  <a:prstClr val="white"/>
                </a:solidFill>
                <a:latin typeface="Trebuchet MS" panose="020B0603020202020204"/>
              </a:rPr>
              <a:t>2.3M</a:t>
            </a:r>
            <a:endParaRPr kumimoji="0" lang="en-US" sz="2382" b="1" i="0" u="none" strike="noStrike" kern="1200" cap="none" spc="0" normalizeH="0" baseline="0" noProof="0" dirty="0">
              <a:ln>
                <a:noFill/>
              </a:ln>
              <a:solidFill>
                <a:prstClr val="white"/>
              </a:solidFill>
              <a:effectLst/>
              <a:uLnTx/>
              <a:uFillTx/>
              <a:latin typeface="Trebuchet MS" panose="020B0603020202020204"/>
              <a:ea typeface="+mj-ea"/>
              <a:cs typeface="+mj-cs"/>
            </a:endParaRPr>
          </a:p>
        </p:txBody>
      </p:sp>
      <p:sp>
        <p:nvSpPr>
          <p:cNvPr id="27" name="Title 2">
            <a:extLst>
              <a:ext uri="{FF2B5EF4-FFF2-40B4-BE49-F238E27FC236}">
                <a16:creationId xmlns:a16="http://schemas.microsoft.com/office/drawing/2014/main" id="{46077D2B-C435-4D0D-AB5F-888D1F5C58BC}"/>
              </a:ext>
            </a:extLst>
          </p:cNvPr>
          <p:cNvSpPr txBox="1">
            <a:spLocks/>
          </p:cNvSpPr>
          <p:nvPr/>
        </p:nvSpPr>
        <p:spPr>
          <a:xfrm>
            <a:off x="287561" y="5350481"/>
            <a:ext cx="6145303" cy="365760"/>
          </a:xfrm>
          <a:prstGeom prst="rect">
            <a:avLst/>
          </a:prstGeom>
          <a:solidFill>
            <a:srgbClr val="622DB1">
              <a:alpha val="50000"/>
            </a:srgbClr>
          </a:solidFill>
        </p:spPr>
        <p:txBody>
          <a:bodyPr lIns="182588" tIns="0" rIns="182588" bIns="0" anchor="ctr"/>
          <a:lstStyle>
            <a:lvl1pPr algn="r" defTabSz="914400" rtl="0" eaLnBrk="1" latinLnBrk="0" hangingPunct="1">
              <a:lnSpc>
                <a:spcPct val="90000"/>
              </a:lnSpc>
              <a:spcBef>
                <a:spcPct val="0"/>
              </a:spcBef>
              <a:buNone/>
              <a:tabLst>
                <a:tab pos="515938" algn="l"/>
              </a:tabLst>
              <a:defRPr sz="3200" b="1" kern="1200">
                <a:solidFill>
                  <a:schemeClr val="tx1">
                    <a:lumMod val="65000"/>
                    <a:lumOff val="35000"/>
                  </a:schemeClr>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15938" algn="l"/>
              </a:tabLst>
              <a:defRPr/>
            </a:pPr>
            <a:r>
              <a:rPr kumimoji="0" lang="en-US" sz="2382" b="1" i="0" u="none" strike="noStrike" kern="1200" cap="none" spc="0" normalizeH="0" baseline="0" noProof="0" dirty="0">
                <a:ln>
                  <a:noFill/>
                </a:ln>
                <a:solidFill>
                  <a:prstClr val="white"/>
                </a:solidFill>
                <a:effectLst/>
                <a:uLnTx/>
                <a:uFillTx/>
                <a:latin typeface="Trebuchet MS" panose="020B0603020202020204"/>
                <a:ea typeface="+mj-ea"/>
                <a:cs typeface="+mj-cs"/>
              </a:rPr>
              <a:t>Olive/Lindbergh Interchange $5.3M</a:t>
            </a:r>
          </a:p>
        </p:txBody>
      </p:sp>
      <p:sp>
        <p:nvSpPr>
          <p:cNvPr id="3" name="TextBox 2">
            <a:extLst>
              <a:ext uri="{FF2B5EF4-FFF2-40B4-BE49-F238E27FC236}">
                <a16:creationId xmlns:a16="http://schemas.microsoft.com/office/drawing/2014/main" id="{5DD7261C-4C4A-C943-9FD2-0D5A32D82E5A}"/>
              </a:ext>
            </a:extLst>
          </p:cNvPr>
          <p:cNvSpPr txBox="1"/>
          <p:nvPr/>
        </p:nvSpPr>
        <p:spPr>
          <a:xfrm>
            <a:off x="3300057" y="84227"/>
            <a:ext cx="5689964" cy="461665"/>
          </a:xfrm>
          <a:prstGeom prst="rect">
            <a:avLst/>
          </a:prstGeom>
          <a:solidFill>
            <a:schemeClr val="accent2">
              <a:alpha val="58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Trebuchet MS" panose="020B0603020202020204"/>
                <a:ea typeface="+mn-ea"/>
                <a:cs typeface="+mn-cs"/>
              </a:rPr>
              <a:t>$10.86 </a:t>
            </a:r>
            <a:r>
              <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rPr>
              <a:t>Million in Infrastructure Projects</a:t>
            </a:r>
          </a:p>
        </p:txBody>
      </p:sp>
      <p:sp>
        <p:nvSpPr>
          <p:cNvPr id="28" name="Rectangle 27">
            <a:extLst>
              <a:ext uri="{FF2B5EF4-FFF2-40B4-BE49-F238E27FC236}">
                <a16:creationId xmlns:a16="http://schemas.microsoft.com/office/drawing/2014/main" id="{7C9351A9-D13A-424B-AF3E-381199F6FFBD}"/>
              </a:ext>
            </a:extLst>
          </p:cNvPr>
          <p:cNvSpPr/>
          <p:nvPr/>
        </p:nvSpPr>
        <p:spPr>
          <a:xfrm>
            <a:off x="9891184" y="0"/>
            <a:ext cx="2377016" cy="6858000"/>
          </a:xfrm>
          <a:prstGeom prst="rect">
            <a:avLst/>
          </a:prstGeom>
          <a:solidFill>
            <a:srgbClr val="004F6B">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charset="0"/>
              <a:cs typeface="ヒラギノ角ゴ Pro W3" charset="0"/>
            </a:endParaRPr>
          </a:p>
        </p:txBody>
      </p:sp>
      <p:pic>
        <p:nvPicPr>
          <p:cNvPr id="29" name="Picture 9">
            <a:extLst>
              <a:ext uri="{FF2B5EF4-FFF2-40B4-BE49-F238E27FC236}">
                <a16:creationId xmlns:a16="http://schemas.microsoft.com/office/drawing/2014/main" id="{10C32895-3B13-1F49-941B-3DBD5D2B855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619866" y="245319"/>
            <a:ext cx="908051" cy="91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6">
            <a:extLst>
              <a:ext uri="{FF2B5EF4-FFF2-40B4-BE49-F238E27FC236}">
                <a16:creationId xmlns:a16="http://schemas.microsoft.com/office/drawing/2014/main" id="{6ADC3513-AE49-F743-B320-F8B07868FD44}"/>
              </a:ext>
            </a:extLst>
          </p:cNvPr>
          <p:cNvSpPr txBox="1">
            <a:spLocks noChangeArrowheads="1"/>
          </p:cNvSpPr>
          <p:nvPr/>
        </p:nvSpPr>
        <p:spPr bwMode="auto">
          <a:xfrm>
            <a:off x="9916585" y="1600200"/>
            <a:ext cx="2357967" cy="474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Source Sans Pro Light" panose="020B0403030403020204" pitchFamily="34" charset="0"/>
                <a:ea typeface="ヒラギノ角ゴ Pro W3" panose="020B0300000000000000" pitchFamily="125" charset="-128"/>
                <a:cs typeface="Source Sans Pro Light" panose="020B0403030403020204" pitchFamily="34" charset="0"/>
              </a:defRPr>
            </a:lvl1pPr>
            <a:lvl2pPr marL="742950" indent="-285750">
              <a:spcBef>
                <a:spcPct val="20000"/>
              </a:spcBef>
              <a:buFont typeface="Arial" panose="020B0604020202020204" pitchFamily="34" charset="0"/>
              <a:buChar char="–"/>
              <a:defRPr sz="2800">
                <a:solidFill>
                  <a:schemeClr val="tx1"/>
                </a:solidFill>
                <a:latin typeface="Source Sans Pro Light" panose="020B0403030403020204" pitchFamily="34" charset="0"/>
                <a:ea typeface="ヒラギノ角ゴ Pro W3" panose="020B0300000000000000" pitchFamily="125" charset="-128"/>
                <a:cs typeface="Source Sans Pro Light" panose="020B0403030403020204" pitchFamily="34" charset="0"/>
              </a:defRPr>
            </a:lvl2pPr>
            <a:lvl3pPr marL="1143000" indent="-228600">
              <a:spcBef>
                <a:spcPct val="20000"/>
              </a:spcBef>
              <a:buFont typeface="Arial" panose="020B0604020202020204" pitchFamily="34" charset="0"/>
              <a:buChar char="•"/>
              <a:defRPr sz="2400">
                <a:solidFill>
                  <a:schemeClr val="tx1"/>
                </a:solidFill>
                <a:latin typeface="Source Sans Pro Light" panose="020B0403030403020204" pitchFamily="34" charset="0"/>
                <a:ea typeface="ヒラギノ角ゴ Pro W3" panose="020B0300000000000000" pitchFamily="125" charset="-128"/>
                <a:cs typeface="Source Sans Pro Light" panose="020B0403030403020204" pitchFamily="34" charset="0"/>
              </a:defRPr>
            </a:lvl3pPr>
            <a:lvl4pPr marL="1600200" indent="-228600">
              <a:spcBef>
                <a:spcPct val="20000"/>
              </a:spcBef>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125" charset="-128"/>
                <a:cs typeface="Source Sans Pro Light" panose="020B0403030403020204" pitchFamily="34" charset="0"/>
              </a:defRPr>
            </a:lvl4pPr>
            <a:lvl5pPr marL="2057400" indent="-228600">
              <a:spcBef>
                <a:spcPct val="20000"/>
              </a:spcBef>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125" charset="-128"/>
                <a:cs typeface="Source Sans Pro Light" panose="020B0403030403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125" charset="-128"/>
                <a:cs typeface="Source Sans Pro Light" panose="020B0403030403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125" charset="-128"/>
                <a:cs typeface="Source Sans Pro Light" panose="020B0403030403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125" charset="-128"/>
                <a:cs typeface="Source Sans Pro Light" panose="020B0403030403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125" charset="-128"/>
                <a:cs typeface="Source Sans Pro Light" panose="020B0403030403020204" pitchFamily="34" charset="0"/>
              </a:defRPr>
            </a:lvl9pPr>
          </a:lstStyle>
          <a:p>
            <a:pPr marL="228594" marR="0" lvl="0" indent="-228594" algn="l" defTabSz="609585" rtl="0" eaLnBrk="1" fontAlgn="base" latinLnBrk="0" hangingPunct="1">
              <a:lnSpc>
                <a:spcPct val="110000"/>
              </a:lnSpc>
              <a:spcBef>
                <a:spcPct val="0"/>
              </a:spcBef>
              <a:spcAft>
                <a:spcPct val="0"/>
              </a:spcAft>
              <a:buClr>
                <a:srgbClr val="B9BD33"/>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anose="020B0300000000000000" pitchFamily="125" charset="-128"/>
                <a:cs typeface="Arial" panose="020B0604020202020204" pitchFamily="34" charset="0"/>
              </a:rPr>
              <a:t>Connect assets</a:t>
            </a:r>
          </a:p>
          <a:p>
            <a:pPr marL="228594" marR="0" lvl="0" indent="-228594" algn="l" defTabSz="609585" rtl="0" eaLnBrk="1" fontAlgn="base" latinLnBrk="0" hangingPunct="1">
              <a:lnSpc>
                <a:spcPct val="110000"/>
              </a:lnSpc>
              <a:spcBef>
                <a:spcPct val="0"/>
              </a:spcBef>
              <a:spcAft>
                <a:spcPct val="0"/>
              </a:spcAft>
              <a:buClr>
                <a:srgbClr val="B9BD33"/>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125" charset="-128"/>
              <a:cs typeface="Arial" panose="020B0604020202020204" pitchFamily="34" charset="0"/>
            </a:endParaRPr>
          </a:p>
          <a:p>
            <a:pPr marL="228594" marR="0" lvl="0" indent="-228594" algn="l" defTabSz="609585" rtl="0" eaLnBrk="1" fontAlgn="base" latinLnBrk="0" hangingPunct="1">
              <a:lnSpc>
                <a:spcPct val="110000"/>
              </a:lnSpc>
              <a:spcBef>
                <a:spcPct val="0"/>
              </a:spcBef>
              <a:spcAft>
                <a:spcPct val="0"/>
              </a:spcAft>
              <a:buClr>
                <a:srgbClr val="B9BD33"/>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125" charset="-128"/>
                <a:cs typeface="Arial" panose="020B0604020202020204" pitchFamily="34" charset="0"/>
              </a:rPr>
              <a:t>Improve mobility – biking &amp; walking trails &amp; greenspace</a:t>
            </a:r>
            <a:endPar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anose="020B0300000000000000" pitchFamily="125" charset="-128"/>
              <a:cs typeface="Arial" panose="020B0604020202020204" pitchFamily="34" charset="0"/>
            </a:endParaRPr>
          </a:p>
          <a:p>
            <a:pPr marL="228594" marR="0" lvl="0" indent="-228594" algn="l" defTabSz="609585" rtl="0" eaLnBrk="1" fontAlgn="base" latinLnBrk="0" hangingPunct="1">
              <a:lnSpc>
                <a:spcPct val="110000"/>
              </a:lnSpc>
              <a:spcBef>
                <a:spcPct val="0"/>
              </a:spcBef>
              <a:spcAft>
                <a:spcPct val="0"/>
              </a:spcAft>
              <a:buClr>
                <a:srgbClr val="B9BD33"/>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anose="020B0300000000000000" pitchFamily="125" charset="-128"/>
              <a:cs typeface="Arial" panose="020B0604020202020204" pitchFamily="34" charset="0"/>
            </a:endParaRPr>
          </a:p>
          <a:p>
            <a:pPr marL="228594" marR="0" lvl="0" indent="-228594" algn="l" defTabSz="609585" rtl="0" eaLnBrk="1" fontAlgn="base" latinLnBrk="0" hangingPunct="1">
              <a:lnSpc>
                <a:spcPct val="110000"/>
              </a:lnSpc>
              <a:spcBef>
                <a:spcPct val="0"/>
              </a:spcBef>
              <a:spcAft>
                <a:spcPct val="0"/>
              </a:spcAft>
              <a:buClr>
                <a:srgbClr val="B9BD33"/>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anose="020B0300000000000000" pitchFamily="125" charset="-128"/>
                <a:cs typeface="Arial" panose="020B0604020202020204" pitchFamily="34" charset="0"/>
              </a:rPr>
              <a:t>Create a mixed-use center of activity</a:t>
            </a:r>
          </a:p>
          <a:p>
            <a:pPr marL="228594" marR="0" lvl="0" indent="-228594" algn="l" defTabSz="609585" rtl="0" eaLnBrk="1" fontAlgn="base" latinLnBrk="0" hangingPunct="1">
              <a:lnSpc>
                <a:spcPct val="110000"/>
              </a:lnSpc>
              <a:spcBef>
                <a:spcPct val="0"/>
              </a:spcBef>
              <a:spcAft>
                <a:spcPct val="0"/>
              </a:spcAft>
              <a:buClr>
                <a:srgbClr val="B9BD33"/>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anose="020B0300000000000000" pitchFamily="125" charset="-128"/>
              <a:cs typeface="Arial" panose="020B0604020202020204" pitchFamily="34" charset="0"/>
            </a:endParaRPr>
          </a:p>
          <a:p>
            <a:pPr marL="228594" marR="0" lvl="0" indent="-228594" algn="l" defTabSz="609585" rtl="0" eaLnBrk="1" fontAlgn="base" latinLnBrk="0" hangingPunct="1">
              <a:lnSpc>
                <a:spcPct val="110000"/>
              </a:lnSpc>
              <a:spcBef>
                <a:spcPct val="0"/>
              </a:spcBef>
              <a:spcAft>
                <a:spcPct val="0"/>
              </a:spcAft>
              <a:buClr>
                <a:srgbClr val="B9BD33"/>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anose="020B0300000000000000" pitchFamily="125" charset="-128"/>
                <a:cs typeface="Arial" panose="020B0604020202020204" pitchFamily="34" charset="0"/>
              </a:rPr>
              <a:t>Create development opportunities</a:t>
            </a:r>
          </a:p>
          <a:p>
            <a:pPr marL="228594" marR="0" lvl="0" indent="-228594" algn="l" defTabSz="609585" rtl="0" eaLnBrk="1" fontAlgn="base" latinLnBrk="0" hangingPunct="1">
              <a:lnSpc>
                <a:spcPct val="110000"/>
              </a:lnSpc>
              <a:spcBef>
                <a:spcPct val="0"/>
              </a:spcBef>
              <a:spcAft>
                <a:spcPct val="0"/>
              </a:spcAft>
              <a:buClr>
                <a:srgbClr val="B9BD33"/>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anose="020B0300000000000000" pitchFamily="125" charset="-128"/>
              <a:cs typeface="Arial" panose="020B0604020202020204" pitchFamily="34" charset="0"/>
            </a:endParaRPr>
          </a:p>
          <a:p>
            <a:pPr marL="228594" marR="0" lvl="0" indent="-228594" algn="l" defTabSz="609585" rtl="0" eaLnBrk="1" fontAlgn="base" latinLnBrk="0" hangingPunct="1">
              <a:lnSpc>
                <a:spcPct val="110000"/>
              </a:lnSpc>
              <a:spcBef>
                <a:spcPct val="0"/>
              </a:spcBef>
              <a:spcAft>
                <a:spcPct val="0"/>
              </a:spcAft>
              <a:buClr>
                <a:srgbClr val="B9BD33"/>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anose="020B0300000000000000" pitchFamily="125" charset="-128"/>
                <a:cs typeface="Arial" panose="020B0604020202020204" pitchFamily="34" charset="0"/>
              </a:rPr>
              <a:t>Programming – Venture Café </a:t>
            </a:r>
          </a:p>
          <a:p>
            <a:pPr marL="228594" marR="0" lvl="0" indent="-228594" algn="l" defTabSz="609585" rtl="0" eaLnBrk="1" fontAlgn="base" latinLnBrk="0" hangingPunct="1">
              <a:lnSpc>
                <a:spcPct val="110000"/>
              </a:lnSpc>
              <a:spcBef>
                <a:spcPct val="0"/>
              </a:spcBef>
              <a:spcAft>
                <a:spcPct val="0"/>
              </a:spcAft>
              <a:buClr>
                <a:srgbClr val="B9BD33"/>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anose="020B0300000000000000" pitchFamily="125" charset="-128"/>
              <a:cs typeface="Arial" panose="020B0604020202020204" pitchFamily="34" charset="0"/>
            </a:endParaRPr>
          </a:p>
          <a:p>
            <a:pPr marL="0" marR="0" lvl="0" indent="0" algn="ctr" defTabSz="609585" rtl="0" eaLnBrk="1" fontAlgn="base" latinLnBrk="0" hangingPunct="1">
              <a:lnSpc>
                <a:spcPct val="110000"/>
              </a:lnSpc>
              <a:spcBef>
                <a:spcPct val="0"/>
              </a:spcBef>
              <a:spcAft>
                <a:spcPct val="0"/>
              </a:spcAft>
              <a:buClr>
                <a:srgbClr val="B9BD33"/>
              </a:buClr>
              <a:buSzTx/>
              <a:buFont typeface="Arial" panose="020B0604020202020204" pitchFamily="34" charset="0"/>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anose="020B0300000000000000" pitchFamily="125" charset="-128"/>
                <a:cs typeface="Arial" panose="020B0604020202020204" pitchFamily="34" charset="0"/>
              </a:rPr>
              <a:t>Learn More                              39NorthSTL.com</a:t>
            </a: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125" charset="-128"/>
              <a:cs typeface="Arial" panose="020B0604020202020204" pitchFamily="34" charset="0"/>
            </a:endParaRPr>
          </a:p>
        </p:txBody>
      </p:sp>
    </p:spTree>
    <p:extLst>
      <p:ext uri="{BB962C8B-B14F-4D97-AF65-F5344CB8AC3E}">
        <p14:creationId xmlns:p14="http://schemas.microsoft.com/office/powerpoint/2010/main" val="41376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31" y="884453"/>
            <a:ext cx="10917962" cy="465881"/>
          </a:xfrm>
        </p:spPr>
        <p:txBody>
          <a:bodyPr>
            <a:normAutofit fontScale="90000"/>
          </a:bodyPr>
          <a:lstStyle/>
          <a:p>
            <a:pPr algn="ctr"/>
            <a:r>
              <a:rPr lang="en-US" dirty="0"/>
              <a:t>39 North Core Working Team</a:t>
            </a:r>
          </a:p>
        </p:txBody>
      </p:sp>
      <p:sp>
        <p:nvSpPr>
          <p:cNvPr id="3" name="TextBox 2">
            <a:extLst>
              <a:ext uri="{FF2B5EF4-FFF2-40B4-BE49-F238E27FC236}">
                <a16:creationId xmlns:a16="http://schemas.microsoft.com/office/drawing/2014/main" id="{193A267E-83F4-0C42-8416-573D9A4A329F}"/>
              </a:ext>
            </a:extLst>
          </p:cNvPr>
          <p:cNvSpPr txBox="1"/>
          <p:nvPr/>
        </p:nvSpPr>
        <p:spPr>
          <a:xfrm>
            <a:off x="1242061" y="1931670"/>
            <a:ext cx="9589770" cy="40934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Donald Danforth Plant Science Center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BRDG Park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St. Louis Economic Development Partnership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Helix Center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City of Creve Coeur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City of Olivette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Bayer Crop Science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The JCC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4855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C5B7AB-6258-3F46-BA5D-94E58E5F78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39557"/>
            <a:ext cx="6659496" cy="4408103"/>
          </a:xfrm>
          <a:prstGeom prst="rect">
            <a:avLst/>
          </a:prstGeom>
        </p:spPr>
      </p:pic>
      <p:sp>
        <p:nvSpPr>
          <p:cNvPr id="2" name="Round Single Corner Rectangle 1">
            <a:extLst>
              <a:ext uri="{FF2B5EF4-FFF2-40B4-BE49-F238E27FC236}">
                <a16:creationId xmlns:a16="http://schemas.microsoft.com/office/drawing/2014/main" id="{0CA3013E-D210-C247-9335-B680011FCBFD}"/>
              </a:ext>
            </a:extLst>
          </p:cNvPr>
          <p:cNvSpPr/>
          <p:nvPr/>
        </p:nvSpPr>
        <p:spPr>
          <a:xfrm flipV="1">
            <a:off x="6420923" y="1977463"/>
            <a:ext cx="4582779" cy="3772416"/>
          </a:xfrm>
          <a:prstGeom prst="round1Rect">
            <a:avLst>
              <a:gd name="adj" fmla="val 77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25314509-7D33-D24C-9DAD-F8DB0AA152F2}"/>
              </a:ext>
            </a:extLst>
          </p:cNvPr>
          <p:cNvSpPr/>
          <p:nvPr/>
        </p:nvSpPr>
        <p:spPr>
          <a:xfrm>
            <a:off x="-1302864" y="-146111"/>
            <a:ext cx="8759687" cy="2966429"/>
          </a:xfrm>
          <a:custGeom>
            <a:avLst/>
            <a:gdLst>
              <a:gd name="connsiteX0" fmla="*/ 0 w 9144000"/>
              <a:gd name="connsiteY0" fmla="*/ 0 h 2382668"/>
              <a:gd name="connsiteX1" fmla="*/ 9144000 w 9144000"/>
              <a:gd name="connsiteY1" fmla="*/ 0 h 2382668"/>
              <a:gd name="connsiteX2" fmla="*/ 9144000 w 9144000"/>
              <a:gd name="connsiteY2" fmla="*/ 1139670 h 2382668"/>
              <a:gd name="connsiteX3" fmla="*/ 9051273 w 9144000"/>
              <a:gd name="connsiteY3" fmla="*/ 1191549 h 2382668"/>
              <a:gd name="connsiteX4" fmla="*/ 4909267 w 9144000"/>
              <a:gd name="connsiteY4" fmla="*/ 1858622 h 2382668"/>
              <a:gd name="connsiteX5" fmla="*/ 1553431 w 9144000"/>
              <a:gd name="connsiteY5" fmla="*/ 2381631 h 2382668"/>
              <a:gd name="connsiteX6" fmla="*/ 85751 w 9144000"/>
              <a:gd name="connsiteY6" fmla="*/ 1652820 h 2382668"/>
              <a:gd name="connsiteX7" fmla="*/ 0 w 9144000"/>
              <a:gd name="connsiteY7" fmla="*/ 1564351 h 2382668"/>
              <a:gd name="connsiteX8" fmla="*/ 0 w 9144000"/>
              <a:gd name="connsiteY8" fmla="*/ 0 h 2382668"/>
              <a:gd name="connsiteX0" fmla="*/ 15368 w 9144000"/>
              <a:gd name="connsiteY0" fmla="*/ 430306 h 2382668"/>
              <a:gd name="connsiteX1" fmla="*/ 9144000 w 9144000"/>
              <a:gd name="connsiteY1" fmla="*/ 0 h 2382668"/>
              <a:gd name="connsiteX2" fmla="*/ 9144000 w 9144000"/>
              <a:gd name="connsiteY2" fmla="*/ 1139670 h 2382668"/>
              <a:gd name="connsiteX3" fmla="*/ 9051273 w 9144000"/>
              <a:gd name="connsiteY3" fmla="*/ 1191549 h 2382668"/>
              <a:gd name="connsiteX4" fmla="*/ 4909267 w 9144000"/>
              <a:gd name="connsiteY4" fmla="*/ 1858622 h 2382668"/>
              <a:gd name="connsiteX5" fmla="*/ 1553431 w 9144000"/>
              <a:gd name="connsiteY5" fmla="*/ 2381631 h 2382668"/>
              <a:gd name="connsiteX6" fmla="*/ 85751 w 9144000"/>
              <a:gd name="connsiteY6" fmla="*/ 1652820 h 2382668"/>
              <a:gd name="connsiteX7" fmla="*/ 0 w 9144000"/>
              <a:gd name="connsiteY7" fmla="*/ 1564351 h 2382668"/>
              <a:gd name="connsiteX8" fmla="*/ 15368 w 9144000"/>
              <a:gd name="connsiteY8" fmla="*/ 430306 h 2382668"/>
              <a:gd name="connsiteX0" fmla="*/ 7684 w 9144000"/>
              <a:gd name="connsiteY0" fmla="*/ 361150 h 2382668"/>
              <a:gd name="connsiteX1" fmla="*/ 9144000 w 9144000"/>
              <a:gd name="connsiteY1" fmla="*/ 0 h 2382668"/>
              <a:gd name="connsiteX2" fmla="*/ 9144000 w 9144000"/>
              <a:gd name="connsiteY2" fmla="*/ 1139670 h 2382668"/>
              <a:gd name="connsiteX3" fmla="*/ 9051273 w 9144000"/>
              <a:gd name="connsiteY3" fmla="*/ 1191549 h 2382668"/>
              <a:gd name="connsiteX4" fmla="*/ 4909267 w 9144000"/>
              <a:gd name="connsiteY4" fmla="*/ 1858622 h 2382668"/>
              <a:gd name="connsiteX5" fmla="*/ 1553431 w 9144000"/>
              <a:gd name="connsiteY5" fmla="*/ 2381631 h 2382668"/>
              <a:gd name="connsiteX6" fmla="*/ 85751 w 9144000"/>
              <a:gd name="connsiteY6" fmla="*/ 1652820 h 2382668"/>
              <a:gd name="connsiteX7" fmla="*/ 0 w 9144000"/>
              <a:gd name="connsiteY7" fmla="*/ 1564351 h 2382668"/>
              <a:gd name="connsiteX8" fmla="*/ 7684 w 9144000"/>
              <a:gd name="connsiteY8" fmla="*/ 361150 h 2382668"/>
              <a:gd name="connsiteX0" fmla="*/ 7684 w 9144000"/>
              <a:gd name="connsiteY0" fmla="*/ 0 h 2021518"/>
              <a:gd name="connsiteX1" fmla="*/ 9128632 w 9144000"/>
              <a:gd name="connsiteY1" fmla="*/ 315045 h 2021518"/>
              <a:gd name="connsiteX2" fmla="*/ 9144000 w 9144000"/>
              <a:gd name="connsiteY2" fmla="*/ 778520 h 2021518"/>
              <a:gd name="connsiteX3" fmla="*/ 9051273 w 9144000"/>
              <a:gd name="connsiteY3" fmla="*/ 830399 h 2021518"/>
              <a:gd name="connsiteX4" fmla="*/ 4909267 w 9144000"/>
              <a:gd name="connsiteY4" fmla="*/ 1497472 h 2021518"/>
              <a:gd name="connsiteX5" fmla="*/ 1553431 w 9144000"/>
              <a:gd name="connsiteY5" fmla="*/ 2020481 h 2021518"/>
              <a:gd name="connsiteX6" fmla="*/ 85751 w 9144000"/>
              <a:gd name="connsiteY6" fmla="*/ 1291670 h 2021518"/>
              <a:gd name="connsiteX7" fmla="*/ 0 w 9144000"/>
              <a:gd name="connsiteY7" fmla="*/ 1203201 h 2021518"/>
              <a:gd name="connsiteX8" fmla="*/ 7684 w 9144000"/>
              <a:gd name="connsiteY8" fmla="*/ 0 h 2021518"/>
              <a:gd name="connsiteX0" fmla="*/ 7684 w 9151684"/>
              <a:gd name="connsiteY0" fmla="*/ 23052 h 2044570"/>
              <a:gd name="connsiteX1" fmla="*/ 9151684 w 9151684"/>
              <a:gd name="connsiteY1" fmla="*/ 0 h 2044570"/>
              <a:gd name="connsiteX2" fmla="*/ 9144000 w 9151684"/>
              <a:gd name="connsiteY2" fmla="*/ 801572 h 2044570"/>
              <a:gd name="connsiteX3" fmla="*/ 9051273 w 9151684"/>
              <a:gd name="connsiteY3" fmla="*/ 853451 h 2044570"/>
              <a:gd name="connsiteX4" fmla="*/ 4909267 w 9151684"/>
              <a:gd name="connsiteY4" fmla="*/ 1520524 h 2044570"/>
              <a:gd name="connsiteX5" fmla="*/ 1553431 w 9151684"/>
              <a:gd name="connsiteY5" fmla="*/ 2043533 h 2044570"/>
              <a:gd name="connsiteX6" fmla="*/ 85751 w 9151684"/>
              <a:gd name="connsiteY6" fmla="*/ 1314722 h 2044570"/>
              <a:gd name="connsiteX7" fmla="*/ 0 w 9151684"/>
              <a:gd name="connsiteY7" fmla="*/ 1226253 h 2044570"/>
              <a:gd name="connsiteX8" fmla="*/ 7684 w 9151684"/>
              <a:gd name="connsiteY8" fmla="*/ 23052 h 2044570"/>
              <a:gd name="connsiteX0" fmla="*/ 131 w 9182551"/>
              <a:gd name="connsiteY0" fmla="*/ 0 h 2052254"/>
              <a:gd name="connsiteX1" fmla="*/ 9182551 w 9182551"/>
              <a:gd name="connsiteY1" fmla="*/ 7684 h 2052254"/>
              <a:gd name="connsiteX2" fmla="*/ 9174867 w 9182551"/>
              <a:gd name="connsiteY2" fmla="*/ 809256 h 2052254"/>
              <a:gd name="connsiteX3" fmla="*/ 9082140 w 9182551"/>
              <a:gd name="connsiteY3" fmla="*/ 861135 h 2052254"/>
              <a:gd name="connsiteX4" fmla="*/ 4940134 w 9182551"/>
              <a:gd name="connsiteY4" fmla="*/ 1528208 h 2052254"/>
              <a:gd name="connsiteX5" fmla="*/ 1584298 w 9182551"/>
              <a:gd name="connsiteY5" fmla="*/ 2051217 h 2052254"/>
              <a:gd name="connsiteX6" fmla="*/ 116618 w 9182551"/>
              <a:gd name="connsiteY6" fmla="*/ 1322406 h 2052254"/>
              <a:gd name="connsiteX7" fmla="*/ 30867 w 9182551"/>
              <a:gd name="connsiteY7" fmla="*/ 1233937 h 2052254"/>
              <a:gd name="connsiteX8" fmla="*/ 131 w 9182551"/>
              <a:gd name="connsiteY8" fmla="*/ 0 h 20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551" h="2052254">
                <a:moveTo>
                  <a:pt x="131" y="0"/>
                </a:moveTo>
                <a:lnTo>
                  <a:pt x="9182551" y="7684"/>
                </a:lnTo>
                <a:cubicBezTo>
                  <a:pt x="9179990" y="274875"/>
                  <a:pt x="9177428" y="542065"/>
                  <a:pt x="9174867" y="809256"/>
                </a:cubicBezTo>
                <a:lnTo>
                  <a:pt x="9082140" y="861135"/>
                </a:lnTo>
                <a:cubicBezTo>
                  <a:pt x="8241828" y="1299264"/>
                  <a:pt x="6457136" y="1783278"/>
                  <a:pt x="4940134" y="1528208"/>
                </a:cubicBezTo>
                <a:cubicBezTo>
                  <a:pt x="3321999" y="1256133"/>
                  <a:pt x="2388217" y="2085517"/>
                  <a:pt x="1584298" y="2051217"/>
                </a:cubicBezTo>
                <a:cubicBezTo>
                  <a:pt x="780379" y="2016917"/>
                  <a:pt x="527331" y="1725628"/>
                  <a:pt x="116618" y="1322406"/>
                </a:cubicBezTo>
                <a:lnTo>
                  <a:pt x="30867" y="1233937"/>
                </a:lnTo>
                <a:cubicBezTo>
                  <a:pt x="33428" y="832870"/>
                  <a:pt x="-2430" y="401067"/>
                  <a:pt x="1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7F7577-522B-8443-BC2C-74D5F14F649A}"/>
              </a:ext>
            </a:extLst>
          </p:cNvPr>
          <p:cNvSpPr txBox="1">
            <a:spLocks noChangeArrowheads="1"/>
          </p:cNvSpPr>
          <p:nvPr/>
        </p:nvSpPr>
        <p:spPr bwMode="auto">
          <a:xfrm>
            <a:off x="6587849" y="2953443"/>
            <a:ext cx="4326604" cy="260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defTabSz="455613">
              <a:spcBef>
                <a:spcPct val="20000"/>
              </a:spcBef>
              <a:buFont typeface="Arial" panose="020B0604020202020204" pitchFamily="34" charset="0"/>
              <a:buChar char="•"/>
              <a:defRPr sz="32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9pPr>
          </a:lstStyle>
          <a:p>
            <a:pPr marL="342891" marR="0" lvl="0" indent="-342891" algn="l" defTabSz="607454" rtl="0" eaLnBrk="1" fontAlgn="base" latinLnBrk="0" hangingPunct="1">
              <a:lnSpc>
                <a:spcPct val="110000"/>
              </a:lnSpc>
              <a:spcBef>
                <a:spcPts val="600"/>
              </a:spcBef>
              <a:spcAft>
                <a:spcPts val="500"/>
              </a:spcAft>
              <a:buClrTx/>
              <a:buSzTx/>
              <a:buFont typeface="Arial" panose="020B0604020202020204" pitchFamily="34" charset="0"/>
              <a:buChar char="•"/>
              <a:tabLst/>
              <a:defRPr/>
            </a:pPr>
            <a:r>
              <a:rPr kumimoji="0" lang="en-US" altLang="en-US" sz="1867"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BRDG and new EDGE@BRDG</a:t>
            </a:r>
          </a:p>
          <a:p>
            <a:pPr marL="342891" marR="0" lvl="0" indent="-342891" algn="l" defTabSz="607454" rtl="0" eaLnBrk="1" fontAlgn="base" latinLnBrk="0" hangingPunct="1">
              <a:lnSpc>
                <a:spcPct val="110000"/>
              </a:lnSpc>
              <a:spcBef>
                <a:spcPts val="600"/>
              </a:spcBef>
              <a:spcAft>
                <a:spcPts val="500"/>
              </a:spcAft>
              <a:buClrTx/>
              <a:buSzTx/>
              <a:buFont typeface="Arial" panose="020B0604020202020204" pitchFamily="34" charset="0"/>
              <a:buChar char="•"/>
              <a:tabLst/>
              <a:defRPr/>
            </a:pPr>
            <a:r>
              <a:rPr kumimoji="0" lang="en-US" altLang="en-US" sz="1867"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17 enterprises </a:t>
            </a:r>
            <a:r>
              <a:rPr kumimoji="0" lang="mr-IN" altLang="en-US" sz="1867"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a:t>
            </a:r>
            <a:r>
              <a:rPr kumimoji="0" lang="en-US" altLang="en-US" sz="1867"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 start-ups, mid-size companies and multinationals</a:t>
            </a:r>
          </a:p>
          <a:p>
            <a:pPr marL="342891" marR="0" lvl="0" indent="-342891" algn="l" defTabSz="607454" rtl="0" eaLnBrk="1" fontAlgn="base" latinLnBrk="0" hangingPunct="1">
              <a:lnSpc>
                <a:spcPct val="110000"/>
              </a:lnSpc>
              <a:spcBef>
                <a:spcPts val="600"/>
              </a:spcBef>
              <a:spcAft>
                <a:spcPts val="500"/>
              </a:spcAft>
              <a:buClrTx/>
              <a:buSzTx/>
              <a:buFont typeface="Arial" panose="020B0604020202020204" pitchFamily="34" charset="0"/>
              <a:buChar char="•"/>
              <a:tabLst/>
              <a:defRPr/>
            </a:pPr>
            <a:r>
              <a:rPr kumimoji="0" lang="en-US" altLang="en-US" sz="1867"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St. Louis Community College Biotech Training Program </a:t>
            </a:r>
          </a:p>
          <a:p>
            <a:pPr marL="135038" marR="0" lvl="0" indent="-135038" algn="l" defTabSz="607454" rtl="0" eaLnBrk="1" fontAlgn="auto" latinLnBrk="0" hangingPunct="1">
              <a:lnSpc>
                <a:spcPts val="1600"/>
              </a:lnSpc>
              <a:spcBef>
                <a:spcPts val="600"/>
              </a:spcBef>
              <a:spcAft>
                <a:spcPts val="400"/>
              </a:spcAft>
              <a:buClr>
                <a:srgbClr val="BACBC3"/>
              </a:buClr>
              <a:buSzTx/>
              <a:buFont typeface="Arial" panose="020B0604020202020204" pitchFamily="34" charset="0"/>
              <a:buChar char="•"/>
              <a:tabLst/>
              <a:defRPr/>
            </a:pPr>
            <a:endParaRPr kumimoji="0" lang="en-US" altLang="en-US" sz="1467"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a:p>
            <a:pPr marL="0" marR="0" lvl="0" indent="0" algn="l" defTabSz="607454" rtl="0" eaLnBrk="1" fontAlgn="auto" latinLnBrk="0" hangingPunct="1">
              <a:lnSpc>
                <a:spcPts val="1600"/>
              </a:lnSpc>
              <a:spcBef>
                <a:spcPts val="400"/>
              </a:spcBef>
              <a:spcAft>
                <a:spcPts val="400"/>
              </a:spcAft>
              <a:buClr>
                <a:srgbClr val="BACBC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	</a:t>
            </a:r>
          </a:p>
        </p:txBody>
      </p:sp>
      <p:sp>
        <p:nvSpPr>
          <p:cNvPr id="5" name="TextBox 10">
            <a:extLst>
              <a:ext uri="{FF2B5EF4-FFF2-40B4-BE49-F238E27FC236}">
                <a16:creationId xmlns:a16="http://schemas.microsoft.com/office/drawing/2014/main" id="{4B1BC7E1-0C5C-4C4A-BD9E-1E337787019A}"/>
              </a:ext>
            </a:extLst>
          </p:cNvPr>
          <p:cNvSpPr txBox="1">
            <a:spLocks noChangeArrowheads="1"/>
          </p:cNvSpPr>
          <p:nvPr/>
        </p:nvSpPr>
        <p:spPr bwMode="auto">
          <a:xfrm>
            <a:off x="804420" y="135539"/>
            <a:ext cx="4464776"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20000"/>
              </a:spcBef>
              <a:buFont typeface="Arial" panose="020B0604020202020204" pitchFamily="34" charset="0"/>
              <a:buChar char="•"/>
              <a:defRPr sz="32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9pPr>
          </a:lstStyle>
          <a:p>
            <a:pPr marL="0" marR="0" lvl="0" indent="0" algn="l" defTabSz="60745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Georgia" panose="02040502050405020303" pitchFamily="18" charset="0"/>
                <a:ea typeface="ヒラギノ角ゴ Pro W3" panose="020B0300000000000000" pitchFamily="34" charset="-128"/>
              </a:rPr>
              <a:t>Bio-Research &amp; Development Growth Park </a:t>
            </a:r>
          </a:p>
          <a:p>
            <a:pPr marL="0" marR="0" lvl="0" indent="0" algn="l" defTabSz="607454"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Georgia" panose="02040502050405020303" pitchFamily="18" charset="0"/>
              <a:ea typeface="ヒラギノ角ゴ Pro W3" panose="020B0300000000000000" pitchFamily="34" charset="-128"/>
            </a:endParaRPr>
          </a:p>
        </p:txBody>
      </p:sp>
      <p:pic>
        <p:nvPicPr>
          <p:cNvPr id="9" name="Picture 8">
            <a:extLst>
              <a:ext uri="{FF2B5EF4-FFF2-40B4-BE49-F238E27FC236}">
                <a16:creationId xmlns:a16="http://schemas.microsoft.com/office/drawing/2014/main" id="{20A1242F-7A38-3F47-8A6F-5D898CA256F6}"/>
              </a:ext>
            </a:extLst>
          </p:cNvPr>
          <p:cNvPicPr>
            <a:picLocks noChangeAspect="1"/>
          </p:cNvPicPr>
          <p:nvPr/>
        </p:nvPicPr>
        <p:blipFill rotWithShape="1">
          <a:blip r:embed="rId4" cstate="screen">
            <a:alphaModFix amt="30000"/>
            <a:extLst>
              <a:ext uri="{28A0092B-C50C-407E-A947-70E740481C1C}">
                <a14:useLocalDpi xmlns:a14="http://schemas.microsoft.com/office/drawing/2010/main"/>
              </a:ext>
            </a:extLst>
          </a:blip>
          <a:srcRect t="-3904"/>
          <a:stretch/>
        </p:blipFill>
        <p:spPr>
          <a:xfrm>
            <a:off x="11778534" y="6227196"/>
            <a:ext cx="413468" cy="630805"/>
          </a:xfrm>
          <a:prstGeom prst="rect">
            <a:avLst/>
          </a:prstGeom>
        </p:spPr>
      </p:pic>
      <p:sp>
        <p:nvSpPr>
          <p:cNvPr id="16" name="Oval 2">
            <a:extLst>
              <a:ext uri="{FF2B5EF4-FFF2-40B4-BE49-F238E27FC236}">
                <a16:creationId xmlns:a16="http://schemas.microsoft.com/office/drawing/2014/main" id="{09EC1132-841F-6D4B-AECD-E1CACDFF0674}"/>
              </a:ext>
            </a:extLst>
          </p:cNvPr>
          <p:cNvSpPr>
            <a:spLocks/>
          </p:cNvSpPr>
          <p:nvPr/>
        </p:nvSpPr>
        <p:spPr>
          <a:xfrm rot="1635004">
            <a:off x="4804470" y="-498328"/>
            <a:ext cx="3876295" cy="3339839"/>
          </a:xfrm>
          <a:custGeom>
            <a:avLst/>
            <a:gdLst>
              <a:gd name="connsiteX0" fmla="*/ 0 w 1615669"/>
              <a:gd name="connsiteY0" fmla="*/ 697832 h 1395663"/>
              <a:gd name="connsiteX1" fmla="*/ 807835 w 1615669"/>
              <a:gd name="connsiteY1" fmla="*/ 0 h 1395663"/>
              <a:gd name="connsiteX2" fmla="*/ 1615670 w 1615669"/>
              <a:gd name="connsiteY2" fmla="*/ 697832 h 1395663"/>
              <a:gd name="connsiteX3" fmla="*/ 807835 w 1615669"/>
              <a:gd name="connsiteY3" fmla="*/ 1395664 h 1395663"/>
              <a:gd name="connsiteX4" fmla="*/ 0 w 1615669"/>
              <a:gd name="connsiteY4" fmla="*/ 697832 h 1395663"/>
              <a:gd name="connsiteX0" fmla="*/ 2 w 1615672"/>
              <a:gd name="connsiteY0" fmla="*/ 739084 h 1436916"/>
              <a:gd name="connsiteX1" fmla="*/ 814712 w 1615672"/>
              <a:gd name="connsiteY1" fmla="*/ 0 h 1436916"/>
              <a:gd name="connsiteX2" fmla="*/ 1615672 w 1615672"/>
              <a:gd name="connsiteY2" fmla="*/ 739084 h 1436916"/>
              <a:gd name="connsiteX3" fmla="*/ 807837 w 1615672"/>
              <a:gd name="connsiteY3" fmla="*/ 1436916 h 1436916"/>
              <a:gd name="connsiteX4" fmla="*/ 2 w 1615672"/>
              <a:gd name="connsiteY4" fmla="*/ 739084 h 1436916"/>
              <a:gd name="connsiteX0" fmla="*/ 1 w 1677548"/>
              <a:gd name="connsiteY0" fmla="*/ 863651 h 1438589"/>
              <a:gd name="connsiteX1" fmla="*/ 876588 w 1677548"/>
              <a:gd name="connsiteY1" fmla="*/ 814 h 1438589"/>
              <a:gd name="connsiteX2" fmla="*/ 1677548 w 1677548"/>
              <a:gd name="connsiteY2" fmla="*/ 739898 h 1438589"/>
              <a:gd name="connsiteX3" fmla="*/ 869713 w 1677548"/>
              <a:gd name="connsiteY3" fmla="*/ 1437730 h 1438589"/>
              <a:gd name="connsiteX4" fmla="*/ 1 w 1677548"/>
              <a:gd name="connsiteY4" fmla="*/ 863651 h 1438589"/>
              <a:gd name="connsiteX0" fmla="*/ 3937 w 1681484"/>
              <a:gd name="connsiteY0" fmla="*/ 863651 h 1491770"/>
              <a:gd name="connsiteX1" fmla="*/ 880524 w 1681484"/>
              <a:gd name="connsiteY1" fmla="*/ 814 h 1491770"/>
              <a:gd name="connsiteX2" fmla="*/ 1681484 w 1681484"/>
              <a:gd name="connsiteY2" fmla="*/ 739898 h 1491770"/>
              <a:gd name="connsiteX3" fmla="*/ 873649 w 1681484"/>
              <a:gd name="connsiteY3" fmla="*/ 1437730 h 1491770"/>
              <a:gd name="connsiteX4" fmla="*/ 3937 w 1681484"/>
              <a:gd name="connsiteY4" fmla="*/ 863651 h 1491770"/>
              <a:gd name="connsiteX0" fmla="*/ 7 w 1677554"/>
              <a:gd name="connsiteY0" fmla="*/ 863651 h 1500361"/>
              <a:gd name="connsiteX1" fmla="*/ 876594 w 1677554"/>
              <a:gd name="connsiteY1" fmla="*/ 814 h 1500361"/>
              <a:gd name="connsiteX2" fmla="*/ 1677554 w 1677554"/>
              <a:gd name="connsiteY2" fmla="*/ 739898 h 1500361"/>
              <a:gd name="connsiteX3" fmla="*/ 862844 w 1677554"/>
              <a:gd name="connsiteY3" fmla="*/ 1499607 h 1500361"/>
              <a:gd name="connsiteX4" fmla="*/ 7 w 1677554"/>
              <a:gd name="connsiteY4" fmla="*/ 863651 h 1500361"/>
              <a:gd name="connsiteX0" fmla="*/ 7 w 1835683"/>
              <a:gd name="connsiteY0" fmla="*/ 871233 h 1511711"/>
              <a:gd name="connsiteX1" fmla="*/ 876594 w 1835683"/>
              <a:gd name="connsiteY1" fmla="*/ 8396 h 1511711"/>
              <a:gd name="connsiteX2" fmla="*/ 1835683 w 1835683"/>
              <a:gd name="connsiteY2" fmla="*/ 548100 h 1511711"/>
              <a:gd name="connsiteX3" fmla="*/ 862844 w 1835683"/>
              <a:gd name="connsiteY3" fmla="*/ 1507189 h 1511711"/>
              <a:gd name="connsiteX4" fmla="*/ 7 w 1835683"/>
              <a:gd name="connsiteY4" fmla="*/ 871233 h 1511711"/>
              <a:gd name="connsiteX0" fmla="*/ 6789 w 1842465"/>
              <a:gd name="connsiteY0" fmla="*/ 871233 h 1553165"/>
              <a:gd name="connsiteX1" fmla="*/ 883376 w 1842465"/>
              <a:gd name="connsiteY1" fmla="*/ 8396 h 1553165"/>
              <a:gd name="connsiteX2" fmla="*/ 1842465 w 1842465"/>
              <a:gd name="connsiteY2" fmla="*/ 548100 h 1553165"/>
              <a:gd name="connsiteX3" fmla="*/ 869626 w 1842465"/>
              <a:gd name="connsiteY3" fmla="*/ 1507189 h 1553165"/>
              <a:gd name="connsiteX4" fmla="*/ 6789 w 1842465"/>
              <a:gd name="connsiteY4" fmla="*/ 871233 h 1553165"/>
              <a:gd name="connsiteX0" fmla="*/ 6665 w 1842341"/>
              <a:gd name="connsiteY0" fmla="*/ 864308 h 1546240"/>
              <a:gd name="connsiteX1" fmla="*/ 883252 w 1842341"/>
              <a:gd name="connsiteY1" fmla="*/ 1471 h 1546240"/>
              <a:gd name="connsiteX2" fmla="*/ 1842341 w 1842341"/>
              <a:gd name="connsiteY2" fmla="*/ 541175 h 1546240"/>
              <a:gd name="connsiteX3" fmla="*/ 869502 w 1842341"/>
              <a:gd name="connsiteY3" fmla="*/ 1500264 h 1546240"/>
              <a:gd name="connsiteX4" fmla="*/ 6665 w 1842341"/>
              <a:gd name="connsiteY4" fmla="*/ 864308 h 1546240"/>
              <a:gd name="connsiteX0" fmla="*/ 6665 w 1842341"/>
              <a:gd name="connsiteY0" fmla="*/ 864308 h 1530964"/>
              <a:gd name="connsiteX1" fmla="*/ 883252 w 1842341"/>
              <a:gd name="connsiteY1" fmla="*/ 1471 h 1530964"/>
              <a:gd name="connsiteX2" fmla="*/ 1842341 w 1842341"/>
              <a:gd name="connsiteY2" fmla="*/ 541175 h 1530964"/>
              <a:gd name="connsiteX3" fmla="*/ 869502 w 1842341"/>
              <a:gd name="connsiteY3" fmla="*/ 1500264 h 1530964"/>
              <a:gd name="connsiteX4" fmla="*/ 6665 w 1842341"/>
              <a:gd name="connsiteY4" fmla="*/ 864308 h 1530964"/>
              <a:gd name="connsiteX0" fmla="*/ 6665 w 1842700"/>
              <a:gd name="connsiteY0" fmla="*/ 864308 h 1530964"/>
              <a:gd name="connsiteX1" fmla="*/ 883252 w 1842700"/>
              <a:gd name="connsiteY1" fmla="*/ 1471 h 1530964"/>
              <a:gd name="connsiteX2" fmla="*/ 1842341 w 1842700"/>
              <a:gd name="connsiteY2" fmla="*/ 541175 h 1530964"/>
              <a:gd name="connsiteX3" fmla="*/ 869502 w 1842700"/>
              <a:gd name="connsiteY3" fmla="*/ 1500264 h 1530964"/>
              <a:gd name="connsiteX4" fmla="*/ 6665 w 1842700"/>
              <a:gd name="connsiteY4" fmla="*/ 864308 h 1530964"/>
              <a:gd name="connsiteX0" fmla="*/ 11276 w 1847311"/>
              <a:gd name="connsiteY0" fmla="*/ 864308 h 1530964"/>
              <a:gd name="connsiteX1" fmla="*/ 887863 w 1847311"/>
              <a:gd name="connsiteY1" fmla="*/ 1471 h 1530964"/>
              <a:gd name="connsiteX2" fmla="*/ 1846952 w 1847311"/>
              <a:gd name="connsiteY2" fmla="*/ 541175 h 1530964"/>
              <a:gd name="connsiteX3" fmla="*/ 874113 w 1847311"/>
              <a:gd name="connsiteY3" fmla="*/ 1500264 h 1530964"/>
              <a:gd name="connsiteX4" fmla="*/ 11276 w 1847311"/>
              <a:gd name="connsiteY4" fmla="*/ 864308 h 1530964"/>
              <a:gd name="connsiteX0" fmla="*/ 11276 w 1847311"/>
              <a:gd name="connsiteY0" fmla="*/ 864308 h 1514820"/>
              <a:gd name="connsiteX1" fmla="*/ 887863 w 1847311"/>
              <a:gd name="connsiteY1" fmla="*/ 1471 h 1514820"/>
              <a:gd name="connsiteX2" fmla="*/ 1846952 w 1847311"/>
              <a:gd name="connsiteY2" fmla="*/ 541175 h 1514820"/>
              <a:gd name="connsiteX3" fmla="*/ 874113 w 1847311"/>
              <a:gd name="connsiteY3" fmla="*/ 1500264 h 1514820"/>
              <a:gd name="connsiteX4" fmla="*/ 11276 w 1847311"/>
              <a:gd name="connsiteY4" fmla="*/ 864308 h 1514820"/>
              <a:gd name="connsiteX0" fmla="*/ 3869 w 1839904"/>
              <a:gd name="connsiteY0" fmla="*/ 864308 h 1528049"/>
              <a:gd name="connsiteX1" fmla="*/ 880456 w 1839904"/>
              <a:gd name="connsiteY1" fmla="*/ 1471 h 1528049"/>
              <a:gd name="connsiteX2" fmla="*/ 1839545 w 1839904"/>
              <a:gd name="connsiteY2" fmla="*/ 541175 h 1528049"/>
              <a:gd name="connsiteX3" fmla="*/ 866706 w 1839904"/>
              <a:gd name="connsiteY3" fmla="*/ 1500264 h 1528049"/>
              <a:gd name="connsiteX4" fmla="*/ 3869 w 1839904"/>
              <a:gd name="connsiteY4" fmla="*/ 864308 h 1528049"/>
              <a:gd name="connsiteX0" fmla="*/ 3869 w 1839904"/>
              <a:gd name="connsiteY0" fmla="*/ 864308 h 1528049"/>
              <a:gd name="connsiteX1" fmla="*/ 880456 w 1839904"/>
              <a:gd name="connsiteY1" fmla="*/ 1471 h 1528049"/>
              <a:gd name="connsiteX2" fmla="*/ 1839545 w 1839904"/>
              <a:gd name="connsiteY2" fmla="*/ 541175 h 1528049"/>
              <a:gd name="connsiteX3" fmla="*/ 866706 w 1839904"/>
              <a:gd name="connsiteY3" fmla="*/ 1500264 h 1528049"/>
              <a:gd name="connsiteX4" fmla="*/ 3869 w 1839904"/>
              <a:gd name="connsiteY4" fmla="*/ 864308 h 1528049"/>
              <a:gd name="connsiteX0" fmla="*/ 4852 w 1840887"/>
              <a:gd name="connsiteY0" fmla="*/ 864308 h 1512118"/>
              <a:gd name="connsiteX1" fmla="*/ 881439 w 1840887"/>
              <a:gd name="connsiteY1" fmla="*/ 1471 h 1512118"/>
              <a:gd name="connsiteX2" fmla="*/ 1840528 w 1840887"/>
              <a:gd name="connsiteY2" fmla="*/ 541175 h 1512118"/>
              <a:gd name="connsiteX3" fmla="*/ 867689 w 1840887"/>
              <a:gd name="connsiteY3" fmla="*/ 1500264 h 1512118"/>
              <a:gd name="connsiteX4" fmla="*/ 4852 w 1840887"/>
              <a:gd name="connsiteY4" fmla="*/ 864308 h 1512118"/>
              <a:gd name="connsiteX0" fmla="*/ 4852 w 1840908"/>
              <a:gd name="connsiteY0" fmla="*/ 864308 h 1526421"/>
              <a:gd name="connsiteX1" fmla="*/ 881439 w 1840908"/>
              <a:gd name="connsiteY1" fmla="*/ 1471 h 1526421"/>
              <a:gd name="connsiteX2" fmla="*/ 1840528 w 1840908"/>
              <a:gd name="connsiteY2" fmla="*/ 541175 h 1526421"/>
              <a:gd name="connsiteX3" fmla="*/ 867689 w 1840908"/>
              <a:gd name="connsiteY3" fmla="*/ 1500264 h 1526421"/>
              <a:gd name="connsiteX4" fmla="*/ 4852 w 1840908"/>
              <a:gd name="connsiteY4" fmla="*/ 864308 h 1526421"/>
              <a:gd name="connsiteX0" fmla="*/ 4852 w 1840899"/>
              <a:gd name="connsiteY0" fmla="*/ 864308 h 1456657"/>
              <a:gd name="connsiteX1" fmla="*/ 881439 w 1840899"/>
              <a:gd name="connsiteY1" fmla="*/ 1471 h 1456657"/>
              <a:gd name="connsiteX2" fmla="*/ 1840528 w 1840899"/>
              <a:gd name="connsiteY2" fmla="*/ 541175 h 1456657"/>
              <a:gd name="connsiteX3" fmla="*/ 847277 w 1840899"/>
              <a:gd name="connsiteY3" fmla="*/ 1412347 h 1456657"/>
              <a:gd name="connsiteX4" fmla="*/ 4852 w 1840899"/>
              <a:gd name="connsiteY4" fmla="*/ 864308 h 1456657"/>
              <a:gd name="connsiteX0" fmla="*/ 4852 w 1840902"/>
              <a:gd name="connsiteY0" fmla="*/ 864308 h 1508853"/>
              <a:gd name="connsiteX1" fmla="*/ 881439 w 1840902"/>
              <a:gd name="connsiteY1" fmla="*/ 1471 h 1508853"/>
              <a:gd name="connsiteX2" fmla="*/ 1840528 w 1840902"/>
              <a:gd name="connsiteY2" fmla="*/ 541175 h 1508853"/>
              <a:gd name="connsiteX3" fmla="*/ 854234 w 1840902"/>
              <a:gd name="connsiteY3" fmla="*/ 1479155 h 1508853"/>
              <a:gd name="connsiteX4" fmla="*/ 4852 w 1840902"/>
              <a:gd name="connsiteY4" fmla="*/ 864308 h 1508853"/>
              <a:gd name="connsiteX0" fmla="*/ 4852 w 1840922"/>
              <a:gd name="connsiteY0" fmla="*/ 864308 h 1508453"/>
              <a:gd name="connsiteX1" fmla="*/ 881439 w 1840922"/>
              <a:gd name="connsiteY1" fmla="*/ 1471 h 1508453"/>
              <a:gd name="connsiteX2" fmla="*/ 1840528 w 1840922"/>
              <a:gd name="connsiteY2" fmla="*/ 541175 h 1508453"/>
              <a:gd name="connsiteX3" fmla="*/ 854234 w 1840922"/>
              <a:gd name="connsiteY3" fmla="*/ 1479155 h 1508453"/>
              <a:gd name="connsiteX4" fmla="*/ 4852 w 1840922"/>
              <a:gd name="connsiteY4" fmla="*/ 864308 h 1508453"/>
              <a:gd name="connsiteX0" fmla="*/ 5055 w 1841125"/>
              <a:gd name="connsiteY0" fmla="*/ 863373 h 1507518"/>
              <a:gd name="connsiteX1" fmla="*/ 881642 w 1841125"/>
              <a:gd name="connsiteY1" fmla="*/ 536 h 1507518"/>
              <a:gd name="connsiteX2" fmla="*/ 1840731 w 1841125"/>
              <a:gd name="connsiteY2" fmla="*/ 540240 h 1507518"/>
              <a:gd name="connsiteX3" fmla="*/ 854437 w 1841125"/>
              <a:gd name="connsiteY3" fmla="*/ 1478220 h 1507518"/>
              <a:gd name="connsiteX4" fmla="*/ 5055 w 1841125"/>
              <a:gd name="connsiteY4" fmla="*/ 863373 h 1507518"/>
              <a:gd name="connsiteX0" fmla="*/ 5143 w 1809598"/>
              <a:gd name="connsiteY0" fmla="*/ 850219 h 1510130"/>
              <a:gd name="connsiteX1" fmla="*/ 850067 w 1809598"/>
              <a:gd name="connsiteY1" fmla="*/ 7563 h 1510130"/>
              <a:gd name="connsiteX2" fmla="*/ 1809156 w 1809598"/>
              <a:gd name="connsiteY2" fmla="*/ 547267 h 1510130"/>
              <a:gd name="connsiteX3" fmla="*/ 822862 w 1809598"/>
              <a:gd name="connsiteY3" fmla="*/ 1485247 h 1510130"/>
              <a:gd name="connsiteX4" fmla="*/ 5143 w 1809598"/>
              <a:gd name="connsiteY4" fmla="*/ 850219 h 1510130"/>
              <a:gd name="connsiteX0" fmla="*/ 5143 w 1809598"/>
              <a:gd name="connsiteY0" fmla="*/ 849276 h 1509187"/>
              <a:gd name="connsiteX1" fmla="*/ 850067 w 1809598"/>
              <a:gd name="connsiteY1" fmla="*/ 6620 h 1509187"/>
              <a:gd name="connsiteX2" fmla="*/ 1809156 w 1809598"/>
              <a:gd name="connsiteY2" fmla="*/ 546324 h 1509187"/>
              <a:gd name="connsiteX3" fmla="*/ 822862 w 1809598"/>
              <a:gd name="connsiteY3" fmla="*/ 1484304 h 1509187"/>
              <a:gd name="connsiteX4" fmla="*/ 5143 w 1809598"/>
              <a:gd name="connsiteY4" fmla="*/ 849276 h 1509187"/>
              <a:gd name="connsiteX0" fmla="*/ 4776 w 1809231"/>
              <a:gd name="connsiteY0" fmla="*/ 843100 h 1503011"/>
              <a:gd name="connsiteX1" fmla="*/ 849700 w 1809231"/>
              <a:gd name="connsiteY1" fmla="*/ 444 h 1503011"/>
              <a:gd name="connsiteX2" fmla="*/ 1808789 w 1809231"/>
              <a:gd name="connsiteY2" fmla="*/ 540148 h 1503011"/>
              <a:gd name="connsiteX3" fmla="*/ 822495 w 1809231"/>
              <a:gd name="connsiteY3" fmla="*/ 1478128 h 1503011"/>
              <a:gd name="connsiteX4" fmla="*/ 4776 w 1809231"/>
              <a:gd name="connsiteY4" fmla="*/ 843100 h 1503011"/>
              <a:gd name="connsiteX0" fmla="*/ 4973 w 1809428"/>
              <a:gd name="connsiteY0" fmla="*/ 842692 h 1502603"/>
              <a:gd name="connsiteX1" fmla="*/ 849897 w 1809428"/>
              <a:gd name="connsiteY1" fmla="*/ 36 h 1502603"/>
              <a:gd name="connsiteX2" fmla="*/ 1808986 w 1809428"/>
              <a:gd name="connsiteY2" fmla="*/ 539740 h 1502603"/>
              <a:gd name="connsiteX3" fmla="*/ 822692 w 1809428"/>
              <a:gd name="connsiteY3" fmla="*/ 1477720 h 1502603"/>
              <a:gd name="connsiteX4" fmla="*/ 4973 w 1809428"/>
              <a:gd name="connsiteY4" fmla="*/ 842692 h 1502603"/>
              <a:gd name="connsiteX0" fmla="*/ 4973 w 1808986"/>
              <a:gd name="connsiteY0" fmla="*/ 842692 h 1502603"/>
              <a:gd name="connsiteX1" fmla="*/ 849897 w 1808986"/>
              <a:gd name="connsiteY1" fmla="*/ 36 h 1502603"/>
              <a:gd name="connsiteX2" fmla="*/ 1808986 w 1808986"/>
              <a:gd name="connsiteY2" fmla="*/ 539740 h 1502603"/>
              <a:gd name="connsiteX3" fmla="*/ 822692 w 1808986"/>
              <a:gd name="connsiteY3" fmla="*/ 1477720 h 1502603"/>
              <a:gd name="connsiteX4" fmla="*/ 4973 w 1808986"/>
              <a:gd name="connsiteY4" fmla="*/ 842692 h 1502603"/>
              <a:gd name="connsiteX0" fmla="*/ 4973 w 1808986"/>
              <a:gd name="connsiteY0" fmla="*/ 842692 h 1498316"/>
              <a:gd name="connsiteX1" fmla="*/ 849897 w 1808986"/>
              <a:gd name="connsiteY1" fmla="*/ 36 h 1498316"/>
              <a:gd name="connsiteX2" fmla="*/ 1808986 w 1808986"/>
              <a:gd name="connsiteY2" fmla="*/ 539740 h 1498316"/>
              <a:gd name="connsiteX3" fmla="*/ 822692 w 1808986"/>
              <a:gd name="connsiteY3" fmla="*/ 1477720 h 1498316"/>
              <a:gd name="connsiteX4" fmla="*/ 4973 w 1808986"/>
              <a:gd name="connsiteY4" fmla="*/ 842692 h 1498316"/>
              <a:gd name="connsiteX0" fmla="*/ 4973 w 1810051"/>
              <a:gd name="connsiteY0" fmla="*/ 842716 h 1498340"/>
              <a:gd name="connsiteX1" fmla="*/ 849897 w 1810051"/>
              <a:gd name="connsiteY1" fmla="*/ 60 h 1498340"/>
              <a:gd name="connsiteX2" fmla="*/ 1808986 w 1810051"/>
              <a:gd name="connsiteY2" fmla="*/ 539764 h 1498340"/>
              <a:gd name="connsiteX3" fmla="*/ 822692 w 1810051"/>
              <a:gd name="connsiteY3" fmla="*/ 1477744 h 1498340"/>
              <a:gd name="connsiteX4" fmla="*/ 4973 w 1810051"/>
              <a:gd name="connsiteY4" fmla="*/ 842716 h 1498340"/>
              <a:gd name="connsiteX0" fmla="*/ 4973 w 1809133"/>
              <a:gd name="connsiteY0" fmla="*/ 842715 h 1498339"/>
              <a:gd name="connsiteX1" fmla="*/ 849897 w 1809133"/>
              <a:gd name="connsiteY1" fmla="*/ 59 h 1498339"/>
              <a:gd name="connsiteX2" fmla="*/ 1808986 w 1809133"/>
              <a:gd name="connsiteY2" fmla="*/ 539763 h 1498339"/>
              <a:gd name="connsiteX3" fmla="*/ 822692 w 1809133"/>
              <a:gd name="connsiteY3" fmla="*/ 1477743 h 1498339"/>
              <a:gd name="connsiteX4" fmla="*/ 4973 w 1809133"/>
              <a:gd name="connsiteY4" fmla="*/ 842715 h 1498339"/>
              <a:gd name="connsiteX0" fmla="*/ 4973 w 1809197"/>
              <a:gd name="connsiteY0" fmla="*/ 842691 h 1498315"/>
              <a:gd name="connsiteX1" fmla="*/ 849897 w 1809197"/>
              <a:gd name="connsiteY1" fmla="*/ 35 h 1498315"/>
              <a:gd name="connsiteX2" fmla="*/ 1808986 w 1809197"/>
              <a:gd name="connsiteY2" fmla="*/ 539739 h 1498315"/>
              <a:gd name="connsiteX3" fmla="*/ 822692 w 1809197"/>
              <a:gd name="connsiteY3" fmla="*/ 1477719 h 1498315"/>
              <a:gd name="connsiteX4" fmla="*/ 4973 w 1809197"/>
              <a:gd name="connsiteY4" fmla="*/ 842691 h 1498315"/>
              <a:gd name="connsiteX0" fmla="*/ 4973 w 1809726"/>
              <a:gd name="connsiteY0" fmla="*/ 842708 h 1498332"/>
              <a:gd name="connsiteX1" fmla="*/ 849897 w 1809726"/>
              <a:gd name="connsiteY1" fmla="*/ 52 h 1498332"/>
              <a:gd name="connsiteX2" fmla="*/ 1808986 w 1809726"/>
              <a:gd name="connsiteY2" fmla="*/ 539756 h 1498332"/>
              <a:gd name="connsiteX3" fmla="*/ 822692 w 1809726"/>
              <a:gd name="connsiteY3" fmla="*/ 1477736 h 1498332"/>
              <a:gd name="connsiteX4" fmla="*/ 4973 w 1809726"/>
              <a:gd name="connsiteY4" fmla="*/ 842708 h 1498332"/>
              <a:gd name="connsiteX0" fmla="*/ 4973 w 1810988"/>
              <a:gd name="connsiteY0" fmla="*/ 842698 h 1498322"/>
              <a:gd name="connsiteX1" fmla="*/ 849897 w 1810988"/>
              <a:gd name="connsiteY1" fmla="*/ 42 h 1498322"/>
              <a:gd name="connsiteX2" fmla="*/ 1808986 w 1810988"/>
              <a:gd name="connsiteY2" fmla="*/ 539746 h 1498322"/>
              <a:gd name="connsiteX3" fmla="*/ 822692 w 1810988"/>
              <a:gd name="connsiteY3" fmla="*/ 1477726 h 1498322"/>
              <a:gd name="connsiteX4" fmla="*/ 4973 w 1810988"/>
              <a:gd name="connsiteY4" fmla="*/ 842698 h 1498322"/>
              <a:gd name="connsiteX0" fmla="*/ 4973 w 1810971"/>
              <a:gd name="connsiteY0" fmla="*/ 842698 h 1502757"/>
              <a:gd name="connsiteX1" fmla="*/ 849897 w 1810971"/>
              <a:gd name="connsiteY1" fmla="*/ 42 h 1502757"/>
              <a:gd name="connsiteX2" fmla="*/ 1808986 w 1810971"/>
              <a:gd name="connsiteY2" fmla="*/ 539746 h 1502757"/>
              <a:gd name="connsiteX3" fmla="*/ 822692 w 1810971"/>
              <a:gd name="connsiteY3" fmla="*/ 1477726 h 1502757"/>
              <a:gd name="connsiteX4" fmla="*/ 4973 w 1810971"/>
              <a:gd name="connsiteY4" fmla="*/ 842698 h 150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971" h="1502757">
                <a:moveTo>
                  <a:pt x="4973" y="842698"/>
                </a:moveTo>
                <a:cubicBezTo>
                  <a:pt x="-62408" y="15981"/>
                  <a:pt x="572427" y="3098"/>
                  <a:pt x="849897" y="42"/>
                </a:cubicBezTo>
                <a:cubicBezTo>
                  <a:pt x="1127367" y="-3014"/>
                  <a:pt x="1762494" y="161446"/>
                  <a:pt x="1808986" y="539746"/>
                </a:cubicBezTo>
                <a:cubicBezTo>
                  <a:pt x="1855478" y="918046"/>
                  <a:pt x="1072678" y="1426885"/>
                  <a:pt x="822692" y="1477726"/>
                </a:cubicBezTo>
                <a:cubicBezTo>
                  <a:pt x="572706" y="1528567"/>
                  <a:pt x="64558" y="1573760"/>
                  <a:pt x="4973" y="842698"/>
                </a:cubicBezTo>
                <a:close/>
              </a:path>
            </a:pathLst>
          </a:custGeom>
          <a:blipFill dpi="0" rotWithShape="0">
            <a:blip r:embed="rId5" cstate="screen">
              <a:extLst>
                <a:ext uri="{28A0092B-C50C-407E-A947-70E740481C1C}">
                  <a14:useLocalDpi xmlns:a14="http://schemas.microsoft.com/office/drawing/2010/main"/>
                </a:ext>
              </a:extLst>
            </a:blip>
            <a:srcRect/>
            <a:stretch>
              <a:fillRect t="15393"/>
            </a:stretch>
          </a:blip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10954AEC-ADCA-9C42-AB67-16390485CE27}"/>
              </a:ext>
            </a:extLst>
          </p:cNvPr>
          <p:cNvSpPr>
            <a:spLocks noGrp="1"/>
          </p:cNvSpPr>
          <p:nvPr>
            <p:ph type="sldNum" sz="quarter" idx="12"/>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5638AE65-F4BE-7B43-ACF0-0C2447BBE3F1}" type="slidenum">
              <a:rPr kumimoji="0" lang="en-US" sz="1067" b="0" i="0" u="none" strike="noStrike" kern="1200" cap="none" spc="0" normalizeH="0" baseline="0" noProof="0">
                <a:ln>
                  <a:noFill/>
                </a:ln>
                <a:solidFill>
                  <a:srgbClr val="15384D">
                    <a:alpha val="50000"/>
                  </a:srgbClr>
                </a:solidFill>
                <a:effectLst/>
                <a:uLnTx/>
                <a:uFillTx/>
                <a:latin typeface="Arial" panose="020B0604020202020204" pitchFamily="34" charset="0"/>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5</a:t>
            </a:fld>
            <a:endParaRPr kumimoji="0" lang="en-US" sz="1067" b="0" i="0" u="none" strike="noStrike" kern="1200" cap="none" spc="0" normalizeH="0" baseline="0" noProof="0">
              <a:ln>
                <a:noFill/>
              </a:ln>
              <a:solidFill>
                <a:srgbClr val="15384D">
                  <a:alpha val="50000"/>
                </a:srgbClr>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05D8BFB7-A4DB-1F45-B6C1-276FE12D0BED}"/>
              </a:ext>
            </a:extLst>
          </p:cNvPr>
          <p:cNvPicPr>
            <a:picLocks noChangeAspect="1"/>
          </p:cNvPicPr>
          <p:nvPr/>
        </p:nvPicPr>
        <p:blipFill>
          <a:blip r:embed="rId6"/>
          <a:srcRect/>
          <a:stretch/>
        </p:blipFill>
        <p:spPr>
          <a:xfrm>
            <a:off x="8951593" y="523744"/>
            <a:ext cx="2862444" cy="733960"/>
          </a:xfrm>
          <a:prstGeom prst="rect">
            <a:avLst/>
          </a:prstGeom>
        </p:spPr>
      </p:pic>
      <p:sp>
        <p:nvSpPr>
          <p:cNvPr id="17" name="Oval 2">
            <a:extLst>
              <a:ext uri="{FF2B5EF4-FFF2-40B4-BE49-F238E27FC236}">
                <a16:creationId xmlns:a16="http://schemas.microsoft.com/office/drawing/2014/main" id="{408A0925-735C-FC4D-BC6C-00989765DDD8}"/>
              </a:ext>
            </a:extLst>
          </p:cNvPr>
          <p:cNvSpPr/>
          <p:nvPr/>
        </p:nvSpPr>
        <p:spPr>
          <a:xfrm rot="1559361">
            <a:off x="454157" y="4201873"/>
            <a:ext cx="2450008" cy="2507785"/>
          </a:xfrm>
          <a:custGeom>
            <a:avLst/>
            <a:gdLst>
              <a:gd name="connsiteX0" fmla="*/ 0 w 2054506"/>
              <a:gd name="connsiteY0" fmla="*/ 1067765 h 2135529"/>
              <a:gd name="connsiteX1" fmla="*/ 1027253 w 2054506"/>
              <a:gd name="connsiteY1" fmla="*/ 0 h 2135529"/>
              <a:gd name="connsiteX2" fmla="*/ 2054506 w 2054506"/>
              <a:gd name="connsiteY2" fmla="*/ 1067765 h 2135529"/>
              <a:gd name="connsiteX3" fmla="*/ 1027253 w 2054506"/>
              <a:gd name="connsiteY3" fmla="*/ 2135530 h 2135529"/>
              <a:gd name="connsiteX4" fmla="*/ 0 w 2054506"/>
              <a:gd name="connsiteY4" fmla="*/ 1067765 h 2135529"/>
              <a:gd name="connsiteX0" fmla="*/ 6002 w 2060508"/>
              <a:gd name="connsiteY0" fmla="*/ 1310833 h 2378598"/>
              <a:gd name="connsiteX1" fmla="*/ 1444157 w 2060508"/>
              <a:gd name="connsiteY1" fmla="*/ 0 h 2378598"/>
              <a:gd name="connsiteX2" fmla="*/ 2060508 w 2060508"/>
              <a:gd name="connsiteY2" fmla="*/ 1310833 h 2378598"/>
              <a:gd name="connsiteX3" fmla="*/ 1033255 w 2060508"/>
              <a:gd name="connsiteY3" fmla="*/ 2378598 h 2378598"/>
              <a:gd name="connsiteX4" fmla="*/ 6002 w 2060508"/>
              <a:gd name="connsiteY4" fmla="*/ 1310833 h 2378598"/>
              <a:gd name="connsiteX0" fmla="*/ 3635 w 2254910"/>
              <a:gd name="connsiteY0" fmla="*/ 1351390 h 2378697"/>
              <a:gd name="connsiteX1" fmla="*/ 1638559 w 2254910"/>
              <a:gd name="connsiteY1" fmla="*/ 46 h 2378697"/>
              <a:gd name="connsiteX2" fmla="*/ 2254910 w 2254910"/>
              <a:gd name="connsiteY2" fmla="*/ 1310879 h 2378697"/>
              <a:gd name="connsiteX3" fmla="*/ 1227657 w 2254910"/>
              <a:gd name="connsiteY3" fmla="*/ 2378644 h 2378697"/>
              <a:gd name="connsiteX4" fmla="*/ 3635 w 2254910"/>
              <a:gd name="connsiteY4" fmla="*/ 1351390 h 2378697"/>
              <a:gd name="connsiteX0" fmla="*/ 2286 w 2253561"/>
              <a:gd name="connsiteY0" fmla="*/ 1351390 h 2382700"/>
              <a:gd name="connsiteX1" fmla="*/ 1637210 w 2253561"/>
              <a:gd name="connsiteY1" fmla="*/ 46 h 2382700"/>
              <a:gd name="connsiteX2" fmla="*/ 2253561 w 2253561"/>
              <a:gd name="connsiteY2" fmla="*/ 1310879 h 2382700"/>
              <a:gd name="connsiteX3" fmla="*/ 1226308 w 2253561"/>
              <a:gd name="connsiteY3" fmla="*/ 2378644 h 2382700"/>
              <a:gd name="connsiteX4" fmla="*/ 2286 w 2253561"/>
              <a:gd name="connsiteY4" fmla="*/ 1351390 h 2382700"/>
              <a:gd name="connsiteX0" fmla="*/ 2309 w 2340394"/>
              <a:gd name="connsiteY0" fmla="*/ 1351405 h 2383039"/>
              <a:gd name="connsiteX1" fmla="*/ 1637233 w 2340394"/>
              <a:gd name="connsiteY1" fmla="*/ 61 h 2383039"/>
              <a:gd name="connsiteX2" fmla="*/ 2340394 w 2340394"/>
              <a:gd name="connsiteY2" fmla="*/ 1305106 h 2383039"/>
              <a:gd name="connsiteX3" fmla="*/ 1226331 w 2340394"/>
              <a:gd name="connsiteY3" fmla="*/ 2378659 h 2383039"/>
              <a:gd name="connsiteX4" fmla="*/ 2309 w 2340394"/>
              <a:gd name="connsiteY4" fmla="*/ 1351405 h 2383039"/>
              <a:gd name="connsiteX0" fmla="*/ 2309 w 2358073"/>
              <a:gd name="connsiteY0" fmla="*/ 1351441 h 2383075"/>
              <a:gd name="connsiteX1" fmla="*/ 1637233 w 2358073"/>
              <a:gd name="connsiteY1" fmla="*/ 97 h 2383075"/>
              <a:gd name="connsiteX2" fmla="*/ 2340394 w 2358073"/>
              <a:gd name="connsiteY2" fmla="*/ 1305142 h 2383075"/>
              <a:gd name="connsiteX3" fmla="*/ 1226331 w 2358073"/>
              <a:gd name="connsiteY3" fmla="*/ 2378695 h 2383075"/>
              <a:gd name="connsiteX4" fmla="*/ 2309 w 2358073"/>
              <a:gd name="connsiteY4" fmla="*/ 1351441 h 2383075"/>
              <a:gd name="connsiteX0" fmla="*/ 2216 w 2356292"/>
              <a:gd name="connsiteY0" fmla="*/ 1357936 h 2389570"/>
              <a:gd name="connsiteX1" fmla="*/ 1637140 w 2356292"/>
              <a:gd name="connsiteY1" fmla="*/ 6592 h 2389570"/>
              <a:gd name="connsiteX2" fmla="*/ 2340301 w 2356292"/>
              <a:gd name="connsiteY2" fmla="*/ 1311637 h 2389570"/>
              <a:gd name="connsiteX3" fmla="*/ 1226238 w 2356292"/>
              <a:gd name="connsiteY3" fmla="*/ 2385190 h 2389570"/>
              <a:gd name="connsiteX4" fmla="*/ 2216 w 2356292"/>
              <a:gd name="connsiteY4" fmla="*/ 1357936 h 2389570"/>
              <a:gd name="connsiteX0" fmla="*/ 4937 w 2361177"/>
              <a:gd name="connsiteY0" fmla="*/ 1365130 h 2392453"/>
              <a:gd name="connsiteX1" fmla="*/ 1709309 w 2361177"/>
              <a:gd name="connsiteY1" fmla="*/ 2211 h 2392453"/>
              <a:gd name="connsiteX2" fmla="*/ 2343022 w 2361177"/>
              <a:gd name="connsiteY2" fmla="*/ 1318831 h 2392453"/>
              <a:gd name="connsiteX3" fmla="*/ 1228959 w 2361177"/>
              <a:gd name="connsiteY3" fmla="*/ 2392384 h 2392453"/>
              <a:gd name="connsiteX4" fmla="*/ 4937 w 2361177"/>
              <a:gd name="connsiteY4" fmla="*/ 1365130 h 2392453"/>
              <a:gd name="connsiteX0" fmla="*/ 9486 w 2365726"/>
              <a:gd name="connsiteY0" fmla="*/ 1365130 h 2404814"/>
              <a:gd name="connsiteX1" fmla="*/ 1713858 w 2365726"/>
              <a:gd name="connsiteY1" fmla="*/ 2211 h 2404814"/>
              <a:gd name="connsiteX2" fmla="*/ 2347571 w 2365726"/>
              <a:gd name="connsiteY2" fmla="*/ 1318831 h 2404814"/>
              <a:gd name="connsiteX3" fmla="*/ 1233508 w 2365726"/>
              <a:gd name="connsiteY3" fmla="*/ 2392384 h 2404814"/>
              <a:gd name="connsiteX4" fmla="*/ 9486 w 2365726"/>
              <a:gd name="connsiteY4" fmla="*/ 1365130 h 2404814"/>
              <a:gd name="connsiteX0" fmla="*/ 5896 w 2362136"/>
              <a:gd name="connsiteY0" fmla="*/ 1365130 h 2398223"/>
              <a:gd name="connsiteX1" fmla="*/ 1710268 w 2362136"/>
              <a:gd name="connsiteY1" fmla="*/ 2211 h 2398223"/>
              <a:gd name="connsiteX2" fmla="*/ 2343981 w 2362136"/>
              <a:gd name="connsiteY2" fmla="*/ 1318831 h 2398223"/>
              <a:gd name="connsiteX3" fmla="*/ 1229918 w 2362136"/>
              <a:gd name="connsiteY3" fmla="*/ 2392384 h 2398223"/>
              <a:gd name="connsiteX4" fmla="*/ 5896 w 2362136"/>
              <a:gd name="connsiteY4" fmla="*/ 1365130 h 2398223"/>
              <a:gd name="connsiteX0" fmla="*/ 5896 w 2343981"/>
              <a:gd name="connsiteY0" fmla="*/ 1365130 h 2398223"/>
              <a:gd name="connsiteX1" fmla="*/ 1710268 w 2343981"/>
              <a:gd name="connsiteY1" fmla="*/ 2211 h 2398223"/>
              <a:gd name="connsiteX2" fmla="*/ 2343981 w 2343981"/>
              <a:gd name="connsiteY2" fmla="*/ 1318831 h 2398223"/>
              <a:gd name="connsiteX3" fmla="*/ 1229918 w 2343981"/>
              <a:gd name="connsiteY3" fmla="*/ 2392384 h 2398223"/>
              <a:gd name="connsiteX4" fmla="*/ 5896 w 2343981"/>
              <a:gd name="connsiteY4" fmla="*/ 1365130 h 2398223"/>
              <a:gd name="connsiteX0" fmla="*/ 81190 w 2419275"/>
              <a:gd name="connsiteY0" fmla="*/ 1370638 h 2437459"/>
              <a:gd name="connsiteX1" fmla="*/ 1785562 w 2419275"/>
              <a:gd name="connsiteY1" fmla="*/ 7719 h 2437459"/>
              <a:gd name="connsiteX2" fmla="*/ 2419275 w 2419275"/>
              <a:gd name="connsiteY2" fmla="*/ 1324339 h 2437459"/>
              <a:gd name="connsiteX3" fmla="*/ 1305212 w 2419275"/>
              <a:gd name="connsiteY3" fmla="*/ 2397892 h 2437459"/>
              <a:gd name="connsiteX4" fmla="*/ 81190 w 2419275"/>
              <a:gd name="connsiteY4" fmla="*/ 1370638 h 2437459"/>
              <a:gd name="connsiteX0" fmla="*/ 81190 w 2445566"/>
              <a:gd name="connsiteY0" fmla="*/ 1370638 h 2437459"/>
              <a:gd name="connsiteX1" fmla="*/ 1785562 w 2445566"/>
              <a:gd name="connsiteY1" fmla="*/ 7719 h 2437459"/>
              <a:gd name="connsiteX2" fmla="*/ 2419275 w 2445566"/>
              <a:gd name="connsiteY2" fmla="*/ 1324339 h 2437459"/>
              <a:gd name="connsiteX3" fmla="*/ 1305212 w 2445566"/>
              <a:gd name="connsiteY3" fmla="*/ 2397892 h 2437459"/>
              <a:gd name="connsiteX4" fmla="*/ 81190 w 2445566"/>
              <a:gd name="connsiteY4" fmla="*/ 1370638 h 2437459"/>
              <a:gd name="connsiteX0" fmla="*/ 28910 w 2395297"/>
              <a:gd name="connsiteY0" fmla="*/ 1365127 h 2386720"/>
              <a:gd name="connsiteX1" fmla="*/ 1733282 w 2395297"/>
              <a:gd name="connsiteY1" fmla="*/ 2208 h 2386720"/>
              <a:gd name="connsiteX2" fmla="*/ 2366995 w 2395297"/>
              <a:gd name="connsiteY2" fmla="*/ 1318828 h 2386720"/>
              <a:gd name="connsiteX3" fmla="*/ 859393 w 2395297"/>
              <a:gd name="connsiteY3" fmla="*/ 2380807 h 2386720"/>
              <a:gd name="connsiteX4" fmla="*/ 28910 w 2395297"/>
              <a:gd name="connsiteY4" fmla="*/ 1365127 h 2386720"/>
              <a:gd name="connsiteX0" fmla="*/ 53607 w 2419994"/>
              <a:gd name="connsiteY0" fmla="*/ 1365127 h 2410533"/>
              <a:gd name="connsiteX1" fmla="*/ 1757979 w 2419994"/>
              <a:gd name="connsiteY1" fmla="*/ 2208 h 2410533"/>
              <a:gd name="connsiteX2" fmla="*/ 2391692 w 2419994"/>
              <a:gd name="connsiteY2" fmla="*/ 1318828 h 2410533"/>
              <a:gd name="connsiteX3" fmla="*/ 884090 w 2419994"/>
              <a:gd name="connsiteY3" fmla="*/ 2380807 h 2410533"/>
              <a:gd name="connsiteX4" fmla="*/ 53607 w 2419994"/>
              <a:gd name="connsiteY4" fmla="*/ 1365127 h 2410533"/>
              <a:gd name="connsiteX0" fmla="*/ 22032 w 2255717"/>
              <a:gd name="connsiteY0" fmla="*/ 1365425 h 2388318"/>
              <a:gd name="connsiteX1" fmla="*/ 1726404 w 2255717"/>
              <a:gd name="connsiteY1" fmla="*/ 2506 h 2388318"/>
              <a:gd name="connsiteX2" fmla="*/ 2215433 w 2255717"/>
              <a:gd name="connsiteY2" fmla="*/ 1724240 h 2388318"/>
              <a:gd name="connsiteX3" fmla="*/ 852515 w 2255717"/>
              <a:gd name="connsiteY3" fmla="*/ 2381105 h 2388318"/>
              <a:gd name="connsiteX4" fmla="*/ 22032 w 2255717"/>
              <a:gd name="connsiteY4" fmla="*/ 1365425 h 2388318"/>
              <a:gd name="connsiteX0" fmla="*/ 22032 w 2396414"/>
              <a:gd name="connsiteY0" fmla="*/ 1365425 h 2418266"/>
              <a:gd name="connsiteX1" fmla="*/ 1726404 w 2396414"/>
              <a:gd name="connsiteY1" fmla="*/ 2506 h 2418266"/>
              <a:gd name="connsiteX2" fmla="*/ 2215433 w 2396414"/>
              <a:gd name="connsiteY2" fmla="*/ 1724240 h 2418266"/>
              <a:gd name="connsiteX3" fmla="*/ 852515 w 2396414"/>
              <a:gd name="connsiteY3" fmla="*/ 2381105 h 2418266"/>
              <a:gd name="connsiteX4" fmla="*/ 22032 w 2396414"/>
              <a:gd name="connsiteY4" fmla="*/ 1365425 h 2418266"/>
              <a:gd name="connsiteX0" fmla="*/ 7253 w 2381635"/>
              <a:gd name="connsiteY0" fmla="*/ 1367551 h 2420392"/>
              <a:gd name="connsiteX1" fmla="*/ 1711625 w 2381635"/>
              <a:gd name="connsiteY1" fmla="*/ 4632 h 2420392"/>
              <a:gd name="connsiteX2" fmla="*/ 2200654 w 2381635"/>
              <a:gd name="connsiteY2" fmla="*/ 1726366 h 2420392"/>
              <a:gd name="connsiteX3" fmla="*/ 837736 w 2381635"/>
              <a:gd name="connsiteY3" fmla="*/ 2383231 h 2420392"/>
              <a:gd name="connsiteX4" fmla="*/ 7253 w 2381635"/>
              <a:gd name="connsiteY4" fmla="*/ 1367551 h 2420392"/>
              <a:gd name="connsiteX0" fmla="*/ 45771 w 2294571"/>
              <a:gd name="connsiteY0" fmla="*/ 1365406 h 2337133"/>
              <a:gd name="connsiteX1" fmla="*/ 1750143 w 2294571"/>
              <a:gd name="connsiteY1" fmla="*/ 2487 h 2337133"/>
              <a:gd name="connsiteX2" fmla="*/ 2239172 w 2294571"/>
              <a:gd name="connsiteY2" fmla="*/ 1724221 h 2337133"/>
              <a:gd name="connsiteX3" fmla="*/ 638973 w 2294571"/>
              <a:gd name="connsiteY3" fmla="*/ 2329000 h 2337133"/>
              <a:gd name="connsiteX4" fmla="*/ 45771 w 2294571"/>
              <a:gd name="connsiteY4" fmla="*/ 1365406 h 2337133"/>
              <a:gd name="connsiteX0" fmla="*/ 95047 w 2343847"/>
              <a:gd name="connsiteY0" fmla="*/ 1365406 h 2417530"/>
              <a:gd name="connsiteX1" fmla="*/ 1799419 w 2343847"/>
              <a:gd name="connsiteY1" fmla="*/ 2487 h 2417530"/>
              <a:gd name="connsiteX2" fmla="*/ 2288448 w 2343847"/>
              <a:gd name="connsiteY2" fmla="*/ 1724221 h 2417530"/>
              <a:gd name="connsiteX3" fmla="*/ 688249 w 2343847"/>
              <a:gd name="connsiteY3" fmla="*/ 2329000 h 2417530"/>
              <a:gd name="connsiteX4" fmla="*/ 95047 w 2343847"/>
              <a:gd name="connsiteY4" fmla="*/ 1365406 h 2417530"/>
              <a:gd name="connsiteX0" fmla="*/ 61842 w 2122457"/>
              <a:gd name="connsiteY0" fmla="*/ 907750 h 2376572"/>
              <a:gd name="connsiteX1" fmla="*/ 1581019 w 2122457"/>
              <a:gd name="connsiteY1" fmla="*/ 19393 h 2376572"/>
              <a:gd name="connsiteX2" fmla="*/ 2070048 w 2122457"/>
              <a:gd name="connsiteY2" fmla="*/ 1741127 h 2376572"/>
              <a:gd name="connsiteX3" fmla="*/ 469849 w 2122457"/>
              <a:gd name="connsiteY3" fmla="*/ 2345906 h 2376572"/>
              <a:gd name="connsiteX4" fmla="*/ 61842 w 2122457"/>
              <a:gd name="connsiteY4" fmla="*/ 907750 h 2376572"/>
              <a:gd name="connsiteX0" fmla="*/ 195363 w 2255978"/>
              <a:gd name="connsiteY0" fmla="*/ 922634 h 2391456"/>
              <a:gd name="connsiteX1" fmla="*/ 1714540 w 2255978"/>
              <a:gd name="connsiteY1" fmla="*/ 34277 h 2391456"/>
              <a:gd name="connsiteX2" fmla="*/ 2203569 w 2255978"/>
              <a:gd name="connsiteY2" fmla="*/ 1756011 h 2391456"/>
              <a:gd name="connsiteX3" fmla="*/ 603370 w 2255978"/>
              <a:gd name="connsiteY3" fmla="*/ 2360790 h 2391456"/>
              <a:gd name="connsiteX4" fmla="*/ 195363 w 2255978"/>
              <a:gd name="connsiteY4" fmla="*/ 922634 h 2391456"/>
              <a:gd name="connsiteX0" fmla="*/ 67394 w 2142994"/>
              <a:gd name="connsiteY0" fmla="*/ 873798 h 2342287"/>
              <a:gd name="connsiteX1" fmla="*/ 1667594 w 2142994"/>
              <a:gd name="connsiteY1" fmla="*/ 20165 h 2342287"/>
              <a:gd name="connsiteX2" fmla="*/ 2075600 w 2142994"/>
              <a:gd name="connsiteY2" fmla="*/ 1707175 h 2342287"/>
              <a:gd name="connsiteX3" fmla="*/ 475401 w 2142994"/>
              <a:gd name="connsiteY3" fmla="*/ 2311954 h 2342287"/>
              <a:gd name="connsiteX4" fmla="*/ 67394 w 2142994"/>
              <a:gd name="connsiteY4" fmla="*/ 873798 h 2342287"/>
              <a:gd name="connsiteX0" fmla="*/ 67394 w 2186806"/>
              <a:gd name="connsiteY0" fmla="*/ 904750 h 2373239"/>
              <a:gd name="connsiteX1" fmla="*/ 1667594 w 2186806"/>
              <a:gd name="connsiteY1" fmla="*/ 51117 h 2373239"/>
              <a:gd name="connsiteX2" fmla="*/ 2075600 w 2186806"/>
              <a:gd name="connsiteY2" fmla="*/ 1738127 h 2373239"/>
              <a:gd name="connsiteX3" fmla="*/ 475401 w 2186806"/>
              <a:gd name="connsiteY3" fmla="*/ 2342906 h 2373239"/>
              <a:gd name="connsiteX4" fmla="*/ 67394 w 2186806"/>
              <a:gd name="connsiteY4" fmla="*/ 904750 h 2373239"/>
              <a:gd name="connsiteX0" fmla="*/ 67394 w 2224399"/>
              <a:gd name="connsiteY0" fmla="*/ 902944 h 2371433"/>
              <a:gd name="connsiteX1" fmla="*/ 1667594 w 2224399"/>
              <a:gd name="connsiteY1" fmla="*/ 49311 h 2371433"/>
              <a:gd name="connsiteX2" fmla="*/ 2075600 w 2224399"/>
              <a:gd name="connsiteY2" fmla="*/ 1736321 h 2371433"/>
              <a:gd name="connsiteX3" fmla="*/ 475401 w 2224399"/>
              <a:gd name="connsiteY3" fmla="*/ 2341100 h 2371433"/>
              <a:gd name="connsiteX4" fmla="*/ 67394 w 2224399"/>
              <a:gd name="connsiteY4" fmla="*/ 902944 h 2371433"/>
              <a:gd name="connsiteX0" fmla="*/ 67394 w 2189604"/>
              <a:gd name="connsiteY0" fmla="*/ 864862 h 2333351"/>
              <a:gd name="connsiteX1" fmla="*/ 1667594 w 2189604"/>
              <a:gd name="connsiteY1" fmla="*/ 11229 h 2333351"/>
              <a:gd name="connsiteX2" fmla="*/ 2075600 w 2189604"/>
              <a:gd name="connsiteY2" fmla="*/ 1698239 h 2333351"/>
              <a:gd name="connsiteX3" fmla="*/ 475401 w 2189604"/>
              <a:gd name="connsiteY3" fmla="*/ 2303018 h 2333351"/>
              <a:gd name="connsiteX4" fmla="*/ 67394 w 2189604"/>
              <a:gd name="connsiteY4" fmla="*/ 864862 h 2333351"/>
              <a:gd name="connsiteX0" fmla="*/ 67394 w 2189604"/>
              <a:gd name="connsiteY0" fmla="*/ 864862 h 2333351"/>
              <a:gd name="connsiteX1" fmla="*/ 1667594 w 2189604"/>
              <a:gd name="connsiteY1" fmla="*/ 11229 h 2333351"/>
              <a:gd name="connsiteX2" fmla="*/ 2075600 w 2189604"/>
              <a:gd name="connsiteY2" fmla="*/ 1698239 h 2333351"/>
              <a:gd name="connsiteX3" fmla="*/ 475401 w 2189604"/>
              <a:gd name="connsiteY3" fmla="*/ 2303018 h 2333351"/>
              <a:gd name="connsiteX4" fmla="*/ 67394 w 2189604"/>
              <a:gd name="connsiteY4" fmla="*/ 864862 h 2333351"/>
              <a:gd name="connsiteX0" fmla="*/ 67394 w 2184331"/>
              <a:gd name="connsiteY0" fmla="*/ 889116 h 2357605"/>
              <a:gd name="connsiteX1" fmla="*/ 1667594 w 2184331"/>
              <a:gd name="connsiteY1" fmla="*/ 35483 h 2357605"/>
              <a:gd name="connsiteX2" fmla="*/ 2075600 w 2184331"/>
              <a:gd name="connsiteY2" fmla="*/ 1722493 h 2357605"/>
              <a:gd name="connsiteX3" fmla="*/ 475401 w 2184331"/>
              <a:gd name="connsiteY3" fmla="*/ 2327272 h 2357605"/>
              <a:gd name="connsiteX4" fmla="*/ 67394 w 2184331"/>
              <a:gd name="connsiteY4" fmla="*/ 889116 h 2357605"/>
              <a:gd name="connsiteX0" fmla="*/ 67394 w 2216203"/>
              <a:gd name="connsiteY0" fmla="*/ 881557 h 2350046"/>
              <a:gd name="connsiteX1" fmla="*/ 1667594 w 2216203"/>
              <a:gd name="connsiteY1" fmla="*/ 27924 h 2350046"/>
              <a:gd name="connsiteX2" fmla="*/ 2075600 w 2216203"/>
              <a:gd name="connsiteY2" fmla="*/ 1714934 h 2350046"/>
              <a:gd name="connsiteX3" fmla="*/ 475401 w 2216203"/>
              <a:gd name="connsiteY3" fmla="*/ 2319713 h 2350046"/>
              <a:gd name="connsiteX4" fmla="*/ 67394 w 2216203"/>
              <a:gd name="connsiteY4" fmla="*/ 881557 h 2350046"/>
              <a:gd name="connsiteX0" fmla="*/ 67394 w 2294329"/>
              <a:gd name="connsiteY0" fmla="*/ 881557 h 2394859"/>
              <a:gd name="connsiteX1" fmla="*/ 1667594 w 2294329"/>
              <a:gd name="connsiteY1" fmla="*/ 27924 h 2394859"/>
              <a:gd name="connsiteX2" fmla="*/ 2075600 w 2294329"/>
              <a:gd name="connsiteY2" fmla="*/ 1714934 h 2394859"/>
              <a:gd name="connsiteX3" fmla="*/ 475401 w 2294329"/>
              <a:gd name="connsiteY3" fmla="*/ 2319713 h 2394859"/>
              <a:gd name="connsiteX4" fmla="*/ 67394 w 2294329"/>
              <a:gd name="connsiteY4" fmla="*/ 881557 h 2394859"/>
              <a:gd name="connsiteX0" fmla="*/ 67394 w 2294329"/>
              <a:gd name="connsiteY0" fmla="*/ 881557 h 2394859"/>
              <a:gd name="connsiteX1" fmla="*/ 1667594 w 2294329"/>
              <a:gd name="connsiteY1" fmla="*/ 27924 h 2394859"/>
              <a:gd name="connsiteX2" fmla="*/ 2075600 w 2294329"/>
              <a:gd name="connsiteY2" fmla="*/ 1714934 h 2394859"/>
              <a:gd name="connsiteX3" fmla="*/ 475401 w 2294329"/>
              <a:gd name="connsiteY3" fmla="*/ 2319713 h 2394859"/>
              <a:gd name="connsiteX4" fmla="*/ 67394 w 2294329"/>
              <a:gd name="connsiteY4" fmla="*/ 881557 h 2394859"/>
              <a:gd name="connsiteX0" fmla="*/ 67394 w 2223707"/>
              <a:gd name="connsiteY0" fmla="*/ 881557 h 2394859"/>
              <a:gd name="connsiteX1" fmla="*/ 1667594 w 2223707"/>
              <a:gd name="connsiteY1" fmla="*/ 27924 h 2394859"/>
              <a:gd name="connsiteX2" fmla="*/ 2075600 w 2223707"/>
              <a:gd name="connsiteY2" fmla="*/ 1714934 h 2394859"/>
              <a:gd name="connsiteX3" fmla="*/ 475401 w 2223707"/>
              <a:gd name="connsiteY3" fmla="*/ 2319713 h 2394859"/>
              <a:gd name="connsiteX4" fmla="*/ 67394 w 2223707"/>
              <a:gd name="connsiteY4" fmla="*/ 881557 h 2394859"/>
              <a:gd name="connsiteX0" fmla="*/ 67394 w 2223707"/>
              <a:gd name="connsiteY0" fmla="*/ 881557 h 2394859"/>
              <a:gd name="connsiteX1" fmla="*/ 1667594 w 2223707"/>
              <a:gd name="connsiteY1" fmla="*/ 27924 h 2394859"/>
              <a:gd name="connsiteX2" fmla="*/ 2075600 w 2223707"/>
              <a:gd name="connsiteY2" fmla="*/ 1714934 h 2394859"/>
              <a:gd name="connsiteX3" fmla="*/ 475401 w 2223707"/>
              <a:gd name="connsiteY3" fmla="*/ 2319713 h 2394859"/>
              <a:gd name="connsiteX4" fmla="*/ 67394 w 2223707"/>
              <a:gd name="connsiteY4" fmla="*/ 881557 h 2394859"/>
              <a:gd name="connsiteX0" fmla="*/ 193662 w 2349975"/>
              <a:gd name="connsiteY0" fmla="*/ 881557 h 2394859"/>
              <a:gd name="connsiteX1" fmla="*/ 1793862 w 2349975"/>
              <a:gd name="connsiteY1" fmla="*/ 27924 h 2394859"/>
              <a:gd name="connsiteX2" fmla="*/ 2201868 w 2349975"/>
              <a:gd name="connsiteY2" fmla="*/ 1714934 h 2394859"/>
              <a:gd name="connsiteX3" fmla="*/ 601669 w 2349975"/>
              <a:gd name="connsiteY3" fmla="*/ 2319713 h 2394859"/>
              <a:gd name="connsiteX4" fmla="*/ 193662 w 2349975"/>
              <a:gd name="connsiteY4" fmla="*/ 881557 h 2394859"/>
              <a:gd name="connsiteX0" fmla="*/ 199586 w 2355899"/>
              <a:gd name="connsiteY0" fmla="*/ 881588 h 2399352"/>
              <a:gd name="connsiteX1" fmla="*/ 1799786 w 2355899"/>
              <a:gd name="connsiteY1" fmla="*/ 27955 h 2399352"/>
              <a:gd name="connsiteX2" fmla="*/ 2207792 w 2355899"/>
              <a:gd name="connsiteY2" fmla="*/ 1714965 h 2399352"/>
              <a:gd name="connsiteX3" fmla="*/ 596018 w 2355899"/>
              <a:gd name="connsiteY3" fmla="*/ 2325531 h 2399352"/>
              <a:gd name="connsiteX4" fmla="*/ 199586 w 2355899"/>
              <a:gd name="connsiteY4" fmla="*/ 881588 h 2399352"/>
              <a:gd name="connsiteX0" fmla="*/ 168512 w 2324825"/>
              <a:gd name="connsiteY0" fmla="*/ 881588 h 2463465"/>
              <a:gd name="connsiteX1" fmla="*/ 1768712 w 2324825"/>
              <a:gd name="connsiteY1" fmla="*/ 27955 h 2463465"/>
              <a:gd name="connsiteX2" fmla="*/ 2176718 w 2324825"/>
              <a:gd name="connsiteY2" fmla="*/ 1714965 h 2463465"/>
              <a:gd name="connsiteX3" fmla="*/ 564944 w 2324825"/>
              <a:gd name="connsiteY3" fmla="*/ 2325531 h 2463465"/>
              <a:gd name="connsiteX4" fmla="*/ 168512 w 2324825"/>
              <a:gd name="connsiteY4" fmla="*/ 881588 h 2463465"/>
              <a:gd name="connsiteX0" fmla="*/ 103211 w 2259524"/>
              <a:gd name="connsiteY0" fmla="*/ 881588 h 2396791"/>
              <a:gd name="connsiteX1" fmla="*/ 1703411 w 2259524"/>
              <a:gd name="connsiteY1" fmla="*/ 27955 h 2396791"/>
              <a:gd name="connsiteX2" fmla="*/ 2111417 w 2259524"/>
              <a:gd name="connsiteY2" fmla="*/ 1714965 h 2396791"/>
              <a:gd name="connsiteX3" fmla="*/ 499643 w 2259524"/>
              <a:gd name="connsiteY3" fmla="*/ 2325531 h 2396791"/>
              <a:gd name="connsiteX4" fmla="*/ 103211 w 2259524"/>
              <a:gd name="connsiteY4" fmla="*/ 881588 h 2396791"/>
              <a:gd name="connsiteX0" fmla="*/ 103211 w 2259524"/>
              <a:gd name="connsiteY0" fmla="*/ 881588 h 2396791"/>
              <a:gd name="connsiteX1" fmla="*/ 1703411 w 2259524"/>
              <a:gd name="connsiteY1" fmla="*/ 27955 h 2396791"/>
              <a:gd name="connsiteX2" fmla="*/ 2111417 w 2259524"/>
              <a:gd name="connsiteY2" fmla="*/ 1714965 h 2396791"/>
              <a:gd name="connsiteX3" fmla="*/ 499643 w 2259524"/>
              <a:gd name="connsiteY3" fmla="*/ 2325531 h 2396791"/>
              <a:gd name="connsiteX4" fmla="*/ 103211 w 2259524"/>
              <a:gd name="connsiteY4" fmla="*/ 881588 h 2396791"/>
              <a:gd name="connsiteX0" fmla="*/ 159330 w 2315643"/>
              <a:gd name="connsiteY0" fmla="*/ 881588 h 2396791"/>
              <a:gd name="connsiteX1" fmla="*/ 1759530 w 2315643"/>
              <a:gd name="connsiteY1" fmla="*/ 27955 h 2396791"/>
              <a:gd name="connsiteX2" fmla="*/ 2167536 w 2315643"/>
              <a:gd name="connsiteY2" fmla="*/ 1714965 h 2396791"/>
              <a:gd name="connsiteX3" fmla="*/ 555762 w 2315643"/>
              <a:gd name="connsiteY3" fmla="*/ 2325531 h 2396791"/>
              <a:gd name="connsiteX4" fmla="*/ 159330 w 2315643"/>
              <a:gd name="connsiteY4" fmla="*/ 881588 h 2396791"/>
              <a:gd name="connsiteX0" fmla="*/ 159330 w 2315643"/>
              <a:gd name="connsiteY0" fmla="*/ 881588 h 2404475"/>
              <a:gd name="connsiteX1" fmla="*/ 1759530 w 2315643"/>
              <a:gd name="connsiteY1" fmla="*/ 27955 h 2404475"/>
              <a:gd name="connsiteX2" fmla="*/ 2167536 w 2315643"/>
              <a:gd name="connsiteY2" fmla="*/ 1714965 h 2404475"/>
              <a:gd name="connsiteX3" fmla="*/ 555762 w 2315643"/>
              <a:gd name="connsiteY3" fmla="*/ 2325531 h 2404475"/>
              <a:gd name="connsiteX4" fmla="*/ 159330 w 2315643"/>
              <a:gd name="connsiteY4" fmla="*/ 881588 h 2404475"/>
              <a:gd name="connsiteX0" fmla="*/ 146333 w 2264615"/>
              <a:gd name="connsiteY0" fmla="*/ 895453 h 2395190"/>
              <a:gd name="connsiteX1" fmla="*/ 1781257 w 2264615"/>
              <a:gd name="connsiteY1" fmla="*/ 18670 h 2395190"/>
              <a:gd name="connsiteX2" fmla="*/ 2189263 w 2264615"/>
              <a:gd name="connsiteY2" fmla="*/ 1705680 h 2395190"/>
              <a:gd name="connsiteX3" fmla="*/ 577489 w 2264615"/>
              <a:gd name="connsiteY3" fmla="*/ 2316246 h 2395190"/>
              <a:gd name="connsiteX4" fmla="*/ 146333 w 2264615"/>
              <a:gd name="connsiteY4" fmla="*/ 895453 h 2395190"/>
              <a:gd name="connsiteX0" fmla="*/ 146333 w 2264615"/>
              <a:gd name="connsiteY0" fmla="*/ 895453 h 2395190"/>
              <a:gd name="connsiteX1" fmla="*/ 1781257 w 2264615"/>
              <a:gd name="connsiteY1" fmla="*/ 18670 h 2395190"/>
              <a:gd name="connsiteX2" fmla="*/ 2189263 w 2264615"/>
              <a:gd name="connsiteY2" fmla="*/ 1705680 h 2395190"/>
              <a:gd name="connsiteX3" fmla="*/ 577489 w 2264615"/>
              <a:gd name="connsiteY3" fmla="*/ 2316246 h 2395190"/>
              <a:gd name="connsiteX4" fmla="*/ 146333 w 2264615"/>
              <a:gd name="connsiteY4" fmla="*/ 895453 h 2395190"/>
              <a:gd name="connsiteX0" fmla="*/ 146333 w 2264615"/>
              <a:gd name="connsiteY0" fmla="*/ 916864 h 2416601"/>
              <a:gd name="connsiteX1" fmla="*/ 1781257 w 2264615"/>
              <a:gd name="connsiteY1" fmla="*/ 40081 h 2416601"/>
              <a:gd name="connsiteX2" fmla="*/ 2189263 w 2264615"/>
              <a:gd name="connsiteY2" fmla="*/ 1727091 h 2416601"/>
              <a:gd name="connsiteX3" fmla="*/ 577489 w 2264615"/>
              <a:gd name="connsiteY3" fmla="*/ 2337657 h 2416601"/>
              <a:gd name="connsiteX4" fmla="*/ 146333 w 2264615"/>
              <a:gd name="connsiteY4" fmla="*/ 916864 h 2416601"/>
              <a:gd name="connsiteX0" fmla="*/ 146333 w 2343777"/>
              <a:gd name="connsiteY0" fmla="*/ 916864 h 2416601"/>
              <a:gd name="connsiteX1" fmla="*/ 1781257 w 2343777"/>
              <a:gd name="connsiteY1" fmla="*/ 40081 h 2416601"/>
              <a:gd name="connsiteX2" fmla="*/ 2189263 w 2343777"/>
              <a:gd name="connsiteY2" fmla="*/ 1727091 h 2416601"/>
              <a:gd name="connsiteX3" fmla="*/ 577489 w 2343777"/>
              <a:gd name="connsiteY3" fmla="*/ 2337657 h 2416601"/>
              <a:gd name="connsiteX4" fmla="*/ 146333 w 2343777"/>
              <a:gd name="connsiteY4" fmla="*/ 916864 h 241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777" h="2416601">
                <a:moveTo>
                  <a:pt x="146333" y="916864"/>
                </a:moveTo>
                <a:cubicBezTo>
                  <a:pt x="346961" y="533935"/>
                  <a:pt x="1174551" y="-175979"/>
                  <a:pt x="1781257" y="40081"/>
                </a:cubicBezTo>
                <a:cubicBezTo>
                  <a:pt x="2492135" y="285079"/>
                  <a:pt x="2405325" y="1298827"/>
                  <a:pt x="2189263" y="1727091"/>
                </a:cubicBezTo>
                <a:cubicBezTo>
                  <a:pt x="1811156" y="2491021"/>
                  <a:pt x="1010575" y="2488129"/>
                  <a:pt x="577489" y="2337657"/>
                </a:cubicBezTo>
                <a:cubicBezTo>
                  <a:pt x="-156540" y="1932542"/>
                  <a:pt x="-54295" y="1299793"/>
                  <a:pt x="146333" y="9168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846" y="4175480"/>
            <a:ext cx="2842999" cy="2558699"/>
          </a:xfrm>
          <a:prstGeom prst="rect">
            <a:avLst/>
          </a:prstGeom>
        </p:spPr>
      </p:pic>
    </p:spTree>
    <p:extLst>
      <p:ext uri="{BB962C8B-B14F-4D97-AF65-F5344CB8AC3E}">
        <p14:creationId xmlns:p14="http://schemas.microsoft.com/office/powerpoint/2010/main" val="796397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C5B7AB-6258-3F46-BA5D-94E58E5F78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6074" y="1899313"/>
            <a:ext cx="5305743" cy="3400051"/>
          </a:xfrm>
          <a:prstGeom prst="rect">
            <a:avLst/>
          </a:prstGeom>
        </p:spPr>
      </p:pic>
      <p:sp>
        <p:nvSpPr>
          <p:cNvPr id="2" name="Round Single Corner Rectangle 1">
            <a:extLst>
              <a:ext uri="{FF2B5EF4-FFF2-40B4-BE49-F238E27FC236}">
                <a16:creationId xmlns:a16="http://schemas.microsoft.com/office/drawing/2014/main" id="{0CA3013E-D210-C247-9335-B680011FCBFD}"/>
              </a:ext>
            </a:extLst>
          </p:cNvPr>
          <p:cNvSpPr/>
          <p:nvPr/>
        </p:nvSpPr>
        <p:spPr>
          <a:xfrm flipH="1" flipV="1">
            <a:off x="-1" y="1899312"/>
            <a:ext cx="4582221" cy="3400053"/>
          </a:xfrm>
          <a:prstGeom prst="round1Rect">
            <a:avLst>
              <a:gd name="adj" fmla="val 77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25314509-7D33-D24C-9DAD-F8DB0AA152F2}"/>
              </a:ext>
            </a:extLst>
          </p:cNvPr>
          <p:cNvSpPr/>
          <p:nvPr/>
        </p:nvSpPr>
        <p:spPr>
          <a:xfrm flipH="1">
            <a:off x="5094514" y="-2569452"/>
            <a:ext cx="8336639" cy="5512815"/>
          </a:xfrm>
          <a:custGeom>
            <a:avLst/>
            <a:gdLst>
              <a:gd name="connsiteX0" fmla="*/ 0 w 9144000"/>
              <a:gd name="connsiteY0" fmla="*/ 0 h 2382668"/>
              <a:gd name="connsiteX1" fmla="*/ 9144000 w 9144000"/>
              <a:gd name="connsiteY1" fmla="*/ 0 h 2382668"/>
              <a:gd name="connsiteX2" fmla="*/ 9144000 w 9144000"/>
              <a:gd name="connsiteY2" fmla="*/ 1139670 h 2382668"/>
              <a:gd name="connsiteX3" fmla="*/ 9051273 w 9144000"/>
              <a:gd name="connsiteY3" fmla="*/ 1191549 h 2382668"/>
              <a:gd name="connsiteX4" fmla="*/ 4909267 w 9144000"/>
              <a:gd name="connsiteY4" fmla="*/ 1858622 h 2382668"/>
              <a:gd name="connsiteX5" fmla="*/ 1553431 w 9144000"/>
              <a:gd name="connsiteY5" fmla="*/ 2381631 h 2382668"/>
              <a:gd name="connsiteX6" fmla="*/ 85751 w 9144000"/>
              <a:gd name="connsiteY6" fmla="*/ 1652820 h 2382668"/>
              <a:gd name="connsiteX7" fmla="*/ 0 w 9144000"/>
              <a:gd name="connsiteY7" fmla="*/ 1564351 h 2382668"/>
              <a:gd name="connsiteX8" fmla="*/ 0 w 9144000"/>
              <a:gd name="connsiteY8" fmla="*/ 0 h 238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2382668">
                <a:moveTo>
                  <a:pt x="0" y="0"/>
                </a:moveTo>
                <a:lnTo>
                  <a:pt x="9144000" y="0"/>
                </a:lnTo>
                <a:lnTo>
                  <a:pt x="9144000" y="1139670"/>
                </a:lnTo>
                <a:lnTo>
                  <a:pt x="9051273" y="1191549"/>
                </a:lnTo>
                <a:cubicBezTo>
                  <a:pt x="8210961" y="1629678"/>
                  <a:pt x="6426269" y="2113692"/>
                  <a:pt x="4909267" y="1858622"/>
                </a:cubicBezTo>
                <a:cubicBezTo>
                  <a:pt x="3291132" y="1586547"/>
                  <a:pt x="2357350" y="2415931"/>
                  <a:pt x="1553431" y="2381631"/>
                </a:cubicBezTo>
                <a:cubicBezTo>
                  <a:pt x="749512" y="2347331"/>
                  <a:pt x="496464" y="2056042"/>
                  <a:pt x="85751" y="1652820"/>
                </a:cubicBezTo>
                <a:lnTo>
                  <a:pt x="0" y="15643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7F7577-522B-8443-BC2C-74D5F14F649A}"/>
              </a:ext>
            </a:extLst>
          </p:cNvPr>
          <p:cNvSpPr txBox="1">
            <a:spLocks noChangeArrowheads="1"/>
          </p:cNvSpPr>
          <p:nvPr/>
        </p:nvSpPr>
        <p:spPr bwMode="auto">
          <a:xfrm>
            <a:off x="154583" y="2337454"/>
            <a:ext cx="4427637"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defTabSz="455613">
              <a:spcBef>
                <a:spcPct val="20000"/>
              </a:spcBef>
              <a:buFont typeface="Arial" panose="020B0604020202020204" pitchFamily="34" charset="0"/>
              <a:buChar char="•"/>
              <a:defRPr sz="32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9pPr>
          </a:lstStyle>
          <a:p>
            <a:pPr marL="285744" marR="0" lvl="0" indent="-285744" algn="l" defTabSz="609570" rtl="0" eaLnBrk="1" fontAlgn="base" latinLnBrk="0" hangingPunct="1">
              <a:lnSpc>
                <a:spcPct val="100000"/>
              </a:lnSpc>
              <a:spcBef>
                <a:spcPts val="9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Danforth Center spinout </a:t>
            </a:r>
            <a:r>
              <a:rPr kumimoji="0" lang="mr-IN"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a:t>
            </a:r>
            <a:r>
              <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 co-founded by Todd </a:t>
            </a:r>
            <a:r>
              <a:rPr kumimoji="0" lang="en-US" altLang="en-US" sz="1600" b="0" i="0" u="none" strike="noStrike" kern="1200" cap="none" spc="0" normalizeH="0" baseline="0" noProof="0" dirty="0" err="1">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Mockler</a:t>
            </a:r>
            <a:r>
              <a:rPr lang="en-US" altLang="en-US" sz="1600" dirty="0">
                <a:solidFill>
                  <a:srgbClr val="FFFFFF"/>
                </a:solidFill>
                <a:latin typeface="Arial" panose="020B0604020202020204" pitchFamily="34" charset="0"/>
                <a:cs typeface="Arial" panose="020B0604020202020204" pitchFamily="34" charset="0"/>
              </a:rPr>
              <a:t>, Ph</a:t>
            </a:r>
            <a:r>
              <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D</a:t>
            </a:r>
          </a:p>
          <a:p>
            <a:pPr marL="285744" marR="0" lvl="0" indent="-285744" algn="l" defTabSz="609570" rtl="0" eaLnBrk="1" fontAlgn="base" latinLnBrk="0" hangingPunct="1">
              <a:lnSpc>
                <a:spcPct val="100000"/>
              </a:lnSpc>
              <a:spcBef>
                <a:spcPts val="9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HQ in new EDGE@BRDG building</a:t>
            </a:r>
          </a:p>
          <a:p>
            <a:pPr marL="285744" marR="0" lvl="0" indent="-285744" algn="l" defTabSz="609570" rtl="0" eaLnBrk="1" fontAlgn="base" latinLnBrk="0" hangingPunct="1">
              <a:lnSpc>
                <a:spcPct val="100000"/>
              </a:lnSpc>
              <a:spcBef>
                <a:spcPts val="900"/>
              </a:spcBef>
              <a:spcAft>
                <a:spcPts val="0"/>
              </a:spcAft>
              <a:buClrTx/>
              <a:buSzTx/>
              <a:buFont typeface="Arial" panose="020B0604020202020204" pitchFamily="34" charset="0"/>
              <a:buChar char="•"/>
              <a:tabLst/>
              <a:defRPr/>
            </a:pPr>
            <a:r>
              <a:rPr lang="en-US" altLang="en-US" sz="1600" dirty="0">
                <a:solidFill>
                  <a:srgbClr val="FFFFFF"/>
                </a:solidFill>
                <a:latin typeface="Arial" panose="020B0604020202020204" pitchFamily="34" charset="0"/>
                <a:cs typeface="Arial" panose="020B0604020202020204" pitchFamily="34" charset="0"/>
              </a:rPr>
              <a:t>More than </a:t>
            </a:r>
            <a:r>
              <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300 employees</a:t>
            </a:r>
          </a:p>
          <a:p>
            <a:pPr marL="285744" marR="0" lvl="0" indent="-285744" algn="l" defTabSz="609570" rtl="0" eaLnBrk="1" fontAlgn="base" latinLnBrk="0" hangingPunct="1">
              <a:lnSpc>
                <a:spcPct val="100000"/>
              </a:lnSpc>
              <a:spcBef>
                <a:spcPts val="9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Company combines AI and genetics to deliver consumer-centered crops, faster! </a:t>
            </a:r>
          </a:p>
          <a:p>
            <a:pPr marL="285744" marR="0" lvl="0" indent="-285744" algn="l" defTabSz="609570" rtl="0" eaLnBrk="1" fontAlgn="base" latinLnBrk="0" hangingPunct="1">
              <a:lnSpc>
                <a:spcPct val="100000"/>
              </a:lnSpc>
              <a:spcBef>
                <a:spcPts val="9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panose="020B0300000000000000" pitchFamily="34" charset="-128"/>
                <a:cs typeface="Arial" panose="020B0604020202020204" pitchFamily="34" charset="0"/>
              </a:rPr>
              <a:t>Going public as a unicorn in Q3 in $1.35B deal</a:t>
            </a:r>
          </a:p>
        </p:txBody>
      </p:sp>
      <p:sp>
        <p:nvSpPr>
          <p:cNvPr id="5" name="TextBox 10">
            <a:extLst>
              <a:ext uri="{FF2B5EF4-FFF2-40B4-BE49-F238E27FC236}">
                <a16:creationId xmlns:a16="http://schemas.microsoft.com/office/drawing/2014/main" id="{4B1BC7E1-0C5C-4C4A-BD9E-1E337787019A}"/>
              </a:ext>
            </a:extLst>
          </p:cNvPr>
          <p:cNvSpPr txBox="1">
            <a:spLocks noChangeArrowheads="1"/>
          </p:cNvSpPr>
          <p:nvPr/>
        </p:nvSpPr>
        <p:spPr bwMode="auto">
          <a:xfrm>
            <a:off x="7501103" y="199913"/>
            <a:ext cx="41169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20000"/>
              </a:spcBef>
              <a:buFont typeface="Arial" panose="020B0604020202020204" pitchFamily="34" charset="0"/>
              <a:buChar char="•"/>
              <a:defRPr sz="32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Source Sans Pro Light" panose="020B0403030403020204" pitchFamily="34" charset="0"/>
                <a:ea typeface="ヒラギノ角ゴ Pro W3" panose="020B0300000000000000" pitchFamily="34" charset="-128"/>
                <a:cs typeface="Source Sans Pro Light" panose="020B0403030403020204" pitchFamily="34" charset="0"/>
              </a:defRPr>
            </a:lvl9pPr>
          </a:lstStyle>
          <a:p>
            <a:pPr marL="0" marR="0" lvl="0" indent="0" algn="l" defTabSz="60745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Georgia" panose="02040502050405020303" pitchFamily="18" charset="0"/>
                <a:ea typeface="ヒラギノ角ゴ Pro W3" panose="020B0300000000000000" pitchFamily="34" charset="-128"/>
              </a:rPr>
              <a:t>A Danforth Center Impact Story</a:t>
            </a:r>
          </a:p>
        </p:txBody>
      </p:sp>
      <p:pic>
        <p:nvPicPr>
          <p:cNvPr id="9" name="Picture 8">
            <a:extLst>
              <a:ext uri="{FF2B5EF4-FFF2-40B4-BE49-F238E27FC236}">
                <a16:creationId xmlns:a16="http://schemas.microsoft.com/office/drawing/2014/main" id="{20A1242F-7A38-3F47-8A6F-5D898CA256F6}"/>
              </a:ext>
            </a:extLst>
          </p:cNvPr>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t="-3904"/>
          <a:stretch/>
        </p:blipFill>
        <p:spPr>
          <a:xfrm>
            <a:off x="11778534" y="6227196"/>
            <a:ext cx="413468" cy="630805"/>
          </a:xfrm>
          <a:prstGeom prst="rect">
            <a:avLst/>
          </a:prstGeom>
        </p:spPr>
      </p:pic>
      <p:sp>
        <p:nvSpPr>
          <p:cNvPr id="3" name="Slide Number Placeholder 2">
            <a:extLst>
              <a:ext uri="{FF2B5EF4-FFF2-40B4-BE49-F238E27FC236}">
                <a16:creationId xmlns:a16="http://schemas.microsoft.com/office/drawing/2014/main" id="{10954AEC-ADCA-9C42-AB67-16390485CE27}"/>
              </a:ext>
            </a:extLst>
          </p:cNvPr>
          <p:cNvSpPr>
            <a:spLocks noGrp="1"/>
          </p:cNvSpPr>
          <p:nvPr>
            <p:ph type="sldNum" sz="quarter" idx="12"/>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5638AE65-F4BE-7B43-ACF0-0C2447BBE3F1}" type="slidenum">
              <a:rPr kumimoji="0" lang="en-US" sz="1067" b="0" i="0" u="none" strike="noStrike" kern="1200" cap="none" spc="0" normalizeH="0" baseline="0" noProof="0">
                <a:ln>
                  <a:noFill/>
                </a:ln>
                <a:solidFill>
                  <a:srgbClr val="15384D">
                    <a:alpha val="50000"/>
                  </a:srgbClr>
                </a:solidFill>
                <a:effectLst/>
                <a:uLnTx/>
                <a:uFillTx/>
                <a:latin typeface="Arial" panose="020B0604020202020204" pitchFamily="34" charset="0"/>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6</a:t>
            </a:fld>
            <a:endParaRPr kumimoji="0" lang="en-US" sz="1067" b="0" i="0" u="none" strike="noStrike" kern="1200" cap="none" spc="0" normalizeH="0" baseline="0" noProof="0">
              <a:ln>
                <a:noFill/>
              </a:ln>
              <a:solidFill>
                <a:srgbClr val="15384D">
                  <a:alpha val="50000"/>
                </a:srgbClr>
              </a:solidFill>
              <a:effectLst/>
              <a:uLnTx/>
              <a:uFillTx/>
              <a:latin typeface="Arial" panose="020B0604020202020204" pitchFamily="34" charset="0"/>
              <a:ea typeface="+mn-ea"/>
              <a:cs typeface="+mn-c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68" y="719046"/>
            <a:ext cx="4805197" cy="486145"/>
          </a:xfrm>
          <a:prstGeom prst="rect">
            <a:avLst/>
          </a:prstGeom>
        </p:spPr>
      </p:pic>
      <p:sp>
        <p:nvSpPr>
          <p:cNvPr id="12" name="Oval 2">
            <a:extLst>
              <a:ext uri="{FF2B5EF4-FFF2-40B4-BE49-F238E27FC236}">
                <a16:creationId xmlns:a16="http://schemas.microsoft.com/office/drawing/2014/main" id="{408A0925-735C-FC4D-BC6C-00989765DDD8}"/>
              </a:ext>
            </a:extLst>
          </p:cNvPr>
          <p:cNvSpPr/>
          <p:nvPr/>
        </p:nvSpPr>
        <p:spPr>
          <a:xfrm rot="1559361">
            <a:off x="8223017" y="3616853"/>
            <a:ext cx="3062855" cy="2955364"/>
          </a:xfrm>
          <a:custGeom>
            <a:avLst/>
            <a:gdLst>
              <a:gd name="connsiteX0" fmla="*/ 0 w 2054506"/>
              <a:gd name="connsiteY0" fmla="*/ 1067765 h 2135529"/>
              <a:gd name="connsiteX1" fmla="*/ 1027253 w 2054506"/>
              <a:gd name="connsiteY1" fmla="*/ 0 h 2135529"/>
              <a:gd name="connsiteX2" fmla="*/ 2054506 w 2054506"/>
              <a:gd name="connsiteY2" fmla="*/ 1067765 h 2135529"/>
              <a:gd name="connsiteX3" fmla="*/ 1027253 w 2054506"/>
              <a:gd name="connsiteY3" fmla="*/ 2135530 h 2135529"/>
              <a:gd name="connsiteX4" fmla="*/ 0 w 2054506"/>
              <a:gd name="connsiteY4" fmla="*/ 1067765 h 2135529"/>
              <a:gd name="connsiteX0" fmla="*/ 6002 w 2060508"/>
              <a:gd name="connsiteY0" fmla="*/ 1310833 h 2378598"/>
              <a:gd name="connsiteX1" fmla="*/ 1444157 w 2060508"/>
              <a:gd name="connsiteY1" fmla="*/ 0 h 2378598"/>
              <a:gd name="connsiteX2" fmla="*/ 2060508 w 2060508"/>
              <a:gd name="connsiteY2" fmla="*/ 1310833 h 2378598"/>
              <a:gd name="connsiteX3" fmla="*/ 1033255 w 2060508"/>
              <a:gd name="connsiteY3" fmla="*/ 2378598 h 2378598"/>
              <a:gd name="connsiteX4" fmla="*/ 6002 w 2060508"/>
              <a:gd name="connsiteY4" fmla="*/ 1310833 h 2378598"/>
              <a:gd name="connsiteX0" fmla="*/ 3635 w 2254910"/>
              <a:gd name="connsiteY0" fmla="*/ 1351390 h 2378697"/>
              <a:gd name="connsiteX1" fmla="*/ 1638559 w 2254910"/>
              <a:gd name="connsiteY1" fmla="*/ 46 h 2378697"/>
              <a:gd name="connsiteX2" fmla="*/ 2254910 w 2254910"/>
              <a:gd name="connsiteY2" fmla="*/ 1310879 h 2378697"/>
              <a:gd name="connsiteX3" fmla="*/ 1227657 w 2254910"/>
              <a:gd name="connsiteY3" fmla="*/ 2378644 h 2378697"/>
              <a:gd name="connsiteX4" fmla="*/ 3635 w 2254910"/>
              <a:gd name="connsiteY4" fmla="*/ 1351390 h 2378697"/>
              <a:gd name="connsiteX0" fmla="*/ 2286 w 2253561"/>
              <a:gd name="connsiteY0" fmla="*/ 1351390 h 2382700"/>
              <a:gd name="connsiteX1" fmla="*/ 1637210 w 2253561"/>
              <a:gd name="connsiteY1" fmla="*/ 46 h 2382700"/>
              <a:gd name="connsiteX2" fmla="*/ 2253561 w 2253561"/>
              <a:gd name="connsiteY2" fmla="*/ 1310879 h 2382700"/>
              <a:gd name="connsiteX3" fmla="*/ 1226308 w 2253561"/>
              <a:gd name="connsiteY3" fmla="*/ 2378644 h 2382700"/>
              <a:gd name="connsiteX4" fmla="*/ 2286 w 2253561"/>
              <a:gd name="connsiteY4" fmla="*/ 1351390 h 2382700"/>
              <a:gd name="connsiteX0" fmla="*/ 2309 w 2340394"/>
              <a:gd name="connsiteY0" fmla="*/ 1351405 h 2383039"/>
              <a:gd name="connsiteX1" fmla="*/ 1637233 w 2340394"/>
              <a:gd name="connsiteY1" fmla="*/ 61 h 2383039"/>
              <a:gd name="connsiteX2" fmla="*/ 2340394 w 2340394"/>
              <a:gd name="connsiteY2" fmla="*/ 1305106 h 2383039"/>
              <a:gd name="connsiteX3" fmla="*/ 1226331 w 2340394"/>
              <a:gd name="connsiteY3" fmla="*/ 2378659 h 2383039"/>
              <a:gd name="connsiteX4" fmla="*/ 2309 w 2340394"/>
              <a:gd name="connsiteY4" fmla="*/ 1351405 h 2383039"/>
              <a:gd name="connsiteX0" fmla="*/ 2309 w 2358073"/>
              <a:gd name="connsiteY0" fmla="*/ 1351441 h 2383075"/>
              <a:gd name="connsiteX1" fmla="*/ 1637233 w 2358073"/>
              <a:gd name="connsiteY1" fmla="*/ 97 h 2383075"/>
              <a:gd name="connsiteX2" fmla="*/ 2340394 w 2358073"/>
              <a:gd name="connsiteY2" fmla="*/ 1305142 h 2383075"/>
              <a:gd name="connsiteX3" fmla="*/ 1226331 w 2358073"/>
              <a:gd name="connsiteY3" fmla="*/ 2378695 h 2383075"/>
              <a:gd name="connsiteX4" fmla="*/ 2309 w 2358073"/>
              <a:gd name="connsiteY4" fmla="*/ 1351441 h 2383075"/>
              <a:gd name="connsiteX0" fmla="*/ 2216 w 2356292"/>
              <a:gd name="connsiteY0" fmla="*/ 1357936 h 2389570"/>
              <a:gd name="connsiteX1" fmla="*/ 1637140 w 2356292"/>
              <a:gd name="connsiteY1" fmla="*/ 6592 h 2389570"/>
              <a:gd name="connsiteX2" fmla="*/ 2340301 w 2356292"/>
              <a:gd name="connsiteY2" fmla="*/ 1311637 h 2389570"/>
              <a:gd name="connsiteX3" fmla="*/ 1226238 w 2356292"/>
              <a:gd name="connsiteY3" fmla="*/ 2385190 h 2389570"/>
              <a:gd name="connsiteX4" fmla="*/ 2216 w 2356292"/>
              <a:gd name="connsiteY4" fmla="*/ 1357936 h 2389570"/>
              <a:gd name="connsiteX0" fmla="*/ 4937 w 2361177"/>
              <a:gd name="connsiteY0" fmla="*/ 1365130 h 2392453"/>
              <a:gd name="connsiteX1" fmla="*/ 1709309 w 2361177"/>
              <a:gd name="connsiteY1" fmla="*/ 2211 h 2392453"/>
              <a:gd name="connsiteX2" fmla="*/ 2343022 w 2361177"/>
              <a:gd name="connsiteY2" fmla="*/ 1318831 h 2392453"/>
              <a:gd name="connsiteX3" fmla="*/ 1228959 w 2361177"/>
              <a:gd name="connsiteY3" fmla="*/ 2392384 h 2392453"/>
              <a:gd name="connsiteX4" fmla="*/ 4937 w 2361177"/>
              <a:gd name="connsiteY4" fmla="*/ 1365130 h 2392453"/>
              <a:gd name="connsiteX0" fmla="*/ 9486 w 2365726"/>
              <a:gd name="connsiteY0" fmla="*/ 1365130 h 2404814"/>
              <a:gd name="connsiteX1" fmla="*/ 1713858 w 2365726"/>
              <a:gd name="connsiteY1" fmla="*/ 2211 h 2404814"/>
              <a:gd name="connsiteX2" fmla="*/ 2347571 w 2365726"/>
              <a:gd name="connsiteY2" fmla="*/ 1318831 h 2404814"/>
              <a:gd name="connsiteX3" fmla="*/ 1233508 w 2365726"/>
              <a:gd name="connsiteY3" fmla="*/ 2392384 h 2404814"/>
              <a:gd name="connsiteX4" fmla="*/ 9486 w 2365726"/>
              <a:gd name="connsiteY4" fmla="*/ 1365130 h 2404814"/>
              <a:gd name="connsiteX0" fmla="*/ 5896 w 2362136"/>
              <a:gd name="connsiteY0" fmla="*/ 1365130 h 2398223"/>
              <a:gd name="connsiteX1" fmla="*/ 1710268 w 2362136"/>
              <a:gd name="connsiteY1" fmla="*/ 2211 h 2398223"/>
              <a:gd name="connsiteX2" fmla="*/ 2343981 w 2362136"/>
              <a:gd name="connsiteY2" fmla="*/ 1318831 h 2398223"/>
              <a:gd name="connsiteX3" fmla="*/ 1229918 w 2362136"/>
              <a:gd name="connsiteY3" fmla="*/ 2392384 h 2398223"/>
              <a:gd name="connsiteX4" fmla="*/ 5896 w 2362136"/>
              <a:gd name="connsiteY4" fmla="*/ 1365130 h 2398223"/>
              <a:gd name="connsiteX0" fmla="*/ 5896 w 2343981"/>
              <a:gd name="connsiteY0" fmla="*/ 1365130 h 2398223"/>
              <a:gd name="connsiteX1" fmla="*/ 1710268 w 2343981"/>
              <a:gd name="connsiteY1" fmla="*/ 2211 h 2398223"/>
              <a:gd name="connsiteX2" fmla="*/ 2343981 w 2343981"/>
              <a:gd name="connsiteY2" fmla="*/ 1318831 h 2398223"/>
              <a:gd name="connsiteX3" fmla="*/ 1229918 w 2343981"/>
              <a:gd name="connsiteY3" fmla="*/ 2392384 h 2398223"/>
              <a:gd name="connsiteX4" fmla="*/ 5896 w 2343981"/>
              <a:gd name="connsiteY4" fmla="*/ 1365130 h 2398223"/>
              <a:gd name="connsiteX0" fmla="*/ 81190 w 2419275"/>
              <a:gd name="connsiteY0" fmla="*/ 1370638 h 2437459"/>
              <a:gd name="connsiteX1" fmla="*/ 1785562 w 2419275"/>
              <a:gd name="connsiteY1" fmla="*/ 7719 h 2437459"/>
              <a:gd name="connsiteX2" fmla="*/ 2419275 w 2419275"/>
              <a:gd name="connsiteY2" fmla="*/ 1324339 h 2437459"/>
              <a:gd name="connsiteX3" fmla="*/ 1305212 w 2419275"/>
              <a:gd name="connsiteY3" fmla="*/ 2397892 h 2437459"/>
              <a:gd name="connsiteX4" fmla="*/ 81190 w 2419275"/>
              <a:gd name="connsiteY4" fmla="*/ 1370638 h 2437459"/>
              <a:gd name="connsiteX0" fmla="*/ 81190 w 2445566"/>
              <a:gd name="connsiteY0" fmla="*/ 1370638 h 2437459"/>
              <a:gd name="connsiteX1" fmla="*/ 1785562 w 2445566"/>
              <a:gd name="connsiteY1" fmla="*/ 7719 h 2437459"/>
              <a:gd name="connsiteX2" fmla="*/ 2419275 w 2445566"/>
              <a:gd name="connsiteY2" fmla="*/ 1324339 h 2437459"/>
              <a:gd name="connsiteX3" fmla="*/ 1305212 w 2445566"/>
              <a:gd name="connsiteY3" fmla="*/ 2397892 h 2437459"/>
              <a:gd name="connsiteX4" fmla="*/ 81190 w 2445566"/>
              <a:gd name="connsiteY4" fmla="*/ 1370638 h 2437459"/>
              <a:gd name="connsiteX0" fmla="*/ 28910 w 2395297"/>
              <a:gd name="connsiteY0" fmla="*/ 1365127 h 2386720"/>
              <a:gd name="connsiteX1" fmla="*/ 1733282 w 2395297"/>
              <a:gd name="connsiteY1" fmla="*/ 2208 h 2386720"/>
              <a:gd name="connsiteX2" fmla="*/ 2366995 w 2395297"/>
              <a:gd name="connsiteY2" fmla="*/ 1318828 h 2386720"/>
              <a:gd name="connsiteX3" fmla="*/ 859393 w 2395297"/>
              <a:gd name="connsiteY3" fmla="*/ 2380807 h 2386720"/>
              <a:gd name="connsiteX4" fmla="*/ 28910 w 2395297"/>
              <a:gd name="connsiteY4" fmla="*/ 1365127 h 2386720"/>
              <a:gd name="connsiteX0" fmla="*/ 53607 w 2419994"/>
              <a:gd name="connsiteY0" fmla="*/ 1365127 h 2410533"/>
              <a:gd name="connsiteX1" fmla="*/ 1757979 w 2419994"/>
              <a:gd name="connsiteY1" fmla="*/ 2208 h 2410533"/>
              <a:gd name="connsiteX2" fmla="*/ 2391692 w 2419994"/>
              <a:gd name="connsiteY2" fmla="*/ 1318828 h 2410533"/>
              <a:gd name="connsiteX3" fmla="*/ 884090 w 2419994"/>
              <a:gd name="connsiteY3" fmla="*/ 2380807 h 2410533"/>
              <a:gd name="connsiteX4" fmla="*/ 53607 w 2419994"/>
              <a:gd name="connsiteY4" fmla="*/ 1365127 h 2410533"/>
              <a:gd name="connsiteX0" fmla="*/ 22032 w 2255717"/>
              <a:gd name="connsiteY0" fmla="*/ 1365425 h 2388318"/>
              <a:gd name="connsiteX1" fmla="*/ 1726404 w 2255717"/>
              <a:gd name="connsiteY1" fmla="*/ 2506 h 2388318"/>
              <a:gd name="connsiteX2" fmla="*/ 2215433 w 2255717"/>
              <a:gd name="connsiteY2" fmla="*/ 1724240 h 2388318"/>
              <a:gd name="connsiteX3" fmla="*/ 852515 w 2255717"/>
              <a:gd name="connsiteY3" fmla="*/ 2381105 h 2388318"/>
              <a:gd name="connsiteX4" fmla="*/ 22032 w 2255717"/>
              <a:gd name="connsiteY4" fmla="*/ 1365425 h 2388318"/>
              <a:gd name="connsiteX0" fmla="*/ 22032 w 2396414"/>
              <a:gd name="connsiteY0" fmla="*/ 1365425 h 2418266"/>
              <a:gd name="connsiteX1" fmla="*/ 1726404 w 2396414"/>
              <a:gd name="connsiteY1" fmla="*/ 2506 h 2418266"/>
              <a:gd name="connsiteX2" fmla="*/ 2215433 w 2396414"/>
              <a:gd name="connsiteY2" fmla="*/ 1724240 h 2418266"/>
              <a:gd name="connsiteX3" fmla="*/ 852515 w 2396414"/>
              <a:gd name="connsiteY3" fmla="*/ 2381105 h 2418266"/>
              <a:gd name="connsiteX4" fmla="*/ 22032 w 2396414"/>
              <a:gd name="connsiteY4" fmla="*/ 1365425 h 2418266"/>
              <a:gd name="connsiteX0" fmla="*/ 7253 w 2381635"/>
              <a:gd name="connsiteY0" fmla="*/ 1367551 h 2420392"/>
              <a:gd name="connsiteX1" fmla="*/ 1711625 w 2381635"/>
              <a:gd name="connsiteY1" fmla="*/ 4632 h 2420392"/>
              <a:gd name="connsiteX2" fmla="*/ 2200654 w 2381635"/>
              <a:gd name="connsiteY2" fmla="*/ 1726366 h 2420392"/>
              <a:gd name="connsiteX3" fmla="*/ 837736 w 2381635"/>
              <a:gd name="connsiteY3" fmla="*/ 2383231 h 2420392"/>
              <a:gd name="connsiteX4" fmla="*/ 7253 w 2381635"/>
              <a:gd name="connsiteY4" fmla="*/ 1367551 h 2420392"/>
              <a:gd name="connsiteX0" fmla="*/ 45771 w 2294571"/>
              <a:gd name="connsiteY0" fmla="*/ 1365406 h 2337133"/>
              <a:gd name="connsiteX1" fmla="*/ 1750143 w 2294571"/>
              <a:gd name="connsiteY1" fmla="*/ 2487 h 2337133"/>
              <a:gd name="connsiteX2" fmla="*/ 2239172 w 2294571"/>
              <a:gd name="connsiteY2" fmla="*/ 1724221 h 2337133"/>
              <a:gd name="connsiteX3" fmla="*/ 638973 w 2294571"/>
              <a:gd name="connsiteY3" fmla="*/ 2329000 h 2337133"/>
              <a:gd name="connsiteX4" fmla="*/ 45771 w 2294571"/>
              <a:gd name="connsiteY4" fmla="*/ 1365406 h 2337133"/>
              <a:gd name="connsiteX0" fmla="*/ 95047 w 2343847"/>
              <a:gd name="connsiteY0" fmla="*/ 1365406 h 2417530"/>
              <a:gd name="connsiteX1" fmla="*/ 1799419 w 2343847"/>
              <a:gd name="connsiteY1" fmla="*/ 2487 h 2417530"/>
              <a:gd name="connsiteX2" fmla="*/ 2288448 w 2343847"/>
              <a:gd name="connsiteY2" fmla="*/ 1724221 h 2417530"/>
              <a:gd name="connsiteX3" fmla="*/ 688249 w 2343847"/>
              <a:gd name="connsiteY3" fmla="*/ 2329000 h 2417530"/>
              <a:gd name="connsiteX4" fmla="*/ 95047 w 2343847"/>
              <a:gd name="connsiteY4" fmla="*/ 1365406 h 2417530"/>
              <a:gd name="connsiteX0" fmla="*/ 61842 w 2122457"/>
              <a:gd name="connsiteY0" fmla="*/ 907750 h 2376572"/>
              <a:gd name="connsiteX1" fmla="*/ 1581019 w 2122457"/>
              <a:gd name="connsiteY1" fmla="*/ 19393 h 2376572"/>
              <a:gd name="connsiteX2" fmla="*/ 2070048 w 2122457"/>
              <a:gd name="connsiteY2" fmla="*/ 1741127 h 2376572"/>
              <a:gd name="connsiteX3" fmla="*/ 469849 w 2122457"/>
              <a:gd name="connsiteY3" fmla="*/ 2345906 h 2376572"/>
              <a:gd name="connsiteX4" fmla="*/ 61842 w 2122457"/>
              <a:gd name="connsiteY4" fmla="*/ 907750 h 2376572"/>
              <a:gd name="connsiteX0" fmla="*/ 195363 w 2255978"/>
              <a:gd name="connsiteY0" fmla="*/ 922634 h 2391456"/>
              <a:gd name="connsiteX1" fmla="*/ 1714540 w 2255978"/>
              <a:gd name="connsiteY1" fmla="*/ 34277 h 2391456"/>
              <a:gd name="connsiteX2" fmla="*/ 2203569 w 2255978"/>
              <a:gd name="connsiteY2" fmla="*/ 1756011 h 2391456"/>
              <a:gd name="connsiteX3" fmla="*/ 603370 w 2255978"/>
              <a:gd name="connsiteY3" fmla="*/ 2360790 h 2391456"/>
              <a:gd name="connsiteX4" fmla="*/ 195363 w 2255978"/>
              <a:gd name="connsiteY4" fmla="*/ 922634 h 2391456"/>
              <a:gd name="connsiteX0" fmla="*/ 67394 w 2142994"/>
              <a:gd name="connsiteY0" fmla="*/ 873798 h 2342287"/>
              <a:gd name="connsiteX1" fmla="*/ 1667594 w 2142994"/>
              <a:gd name="connsiteY1" fmla="*/ 20165 h 2342287"/>
              <a:gd name="connsiteX2" fmla="*/ 2075600 w 2142994"/>
              <a:gd name="connsiteY2" fmla="*/ 1707175 h 2342287"/>
              <a:gd name="connsiteX3" fmla="*/ 475401 w 2142994"/>
              <a:gd name="connsiteY3" fmla="*/ 2311954 h 2342287"/>
              <a:gd name="connsiteX4" fmla="*/ 67394 w 2142994"/>
              <a:gd name="connsiteY4" fmla="*/ 873798 h 2342287"/>
              <a:gd name="connsiteX0" fmla="*/ 67394 w 2186806"/>
              <a:gd name="connsiteY0" fmla="*/ 904750 h 2373239"/>
              <a:gd name="connsiteX1" fmla="*/ 1667594 w 2186806"/>
              <a:gd name="connsiteY1" fmla="*/ 51117 h 2373239"/>
              <a:gd name="connsiteX2" fmla="*/ 2075600 w 2186806"/>
              <a:gd name="connsiteY2" fmla="*/ 1738127 h 2373239"/>
              <a:gd name="connsiteX3" fmla="*/ 475401 w 2186806"/>
              <a:gd name="connsiteY3" fmla="*/ 2342906 h 2373239"/>
              <a:gd name="connsiteX4" fmla="*/ 67394 w 2186806"/>
              <a:gd name="connsiteY4" fmla="*/ 904750 h 2373239"/>
              <a:gd name="connsiteX0" fmla="*/ 67394 w 2224399"/>
              <a:gd name="connsiteY0" fmla="*/ 902944 h 2371433"/>
              <a:gd name="connsiteX1" fmla="*/ 1667594 w 2224399"/>
              <a:gd name="connsiteY1" fmla="*/ 49311 h 2371433"/>
              <a:gd name="connsiteX2" fmla="*/ 2075600 w 2224399"/>
              <a:gd name="connsiteY2" fmla="*/ 1736321 h 2371433"/>
              <a:gd name="connsiteX3" fmla="*/ 475401 w 2224399"/>
              <a:gd name="connsiteY3" fmla="*/ 2341100 h 2371433"/>
              <a:gd name="connsiteX4" fmla="*/ 67394 w 2224399"/>
              <a:gd name="connsiteY4" fmla="*/ 902944 h 2371433"/>
              <a:gd name="connsiteX0" fmla="*/ 67394 w 2189604"/>
              <a:gd name="connsiteY0" fmla="*/ 864862 h 2333351"/>
              <a:gd name="connsiteX1" fmla="*/ 1667594 w 2189604"/>
              <a:gd name="connsiteY1" fmla="*/ 11229 h 2333351"/>
              <a:gd name="connsiteX2" fmla="*/ 2075600 w 2189604"/>
              <a:gd name="connsiteY2" fmla="*/ 1698239 h 2333351"/>
              <a:gd name="connsiteX3" fmla="*/ 475401 w 2189604"/>
              <a:gd name="connsiteY3" fmla="*/ 2303018 h 2333351"/>
              <a:gd name="connsiteX4" fmla="*/ 67394 w 2189604"/>
              <a:gd name="connsiteY4" fmla="*/ 864862 h 2333351"/>
              <a:gd name="connsiteX0" fmla="*/ 67394 w 2189604"/>
              <a:gd name="connsiteY0" fmla="*/ 864862 h 2333351"/>
              <a:gd name="connsiteX1" fmla="*/ 1667594 w 2189604"/>
              <a:gd name="connsiteY1" fmla="*/ 11229 h 2333351"/>
              <a:gd name="connsiteX2" fmla="*/ 2075600 w 2189604"/>
              <a:gd name="connsiteY2" fmla="*/ 1698239 h 2333351"/>
              <a:gd name="connsiteX3" fmla="*/ 475401 w 2189604"/>
              <a:gd name="connsiteY3" fmla="*/ 2303018 h 2333351"/>
              <a:gd name="connsiteX4" fmla="*/ 67394 w 2189604"/>
              <a:gd name="connsiteY4" fmla="*/ 864862 h 2333351"/>
              <a:gd name="connsiteX0" fmla="*/ 67394 w 2184331"/>
              <a:gd name="connsiteY0" fmla="*/ 889116 h 2357605"/>
              <a:gd name="connsiteX1" fmla="*/ 1667594 w 2184331"/>
              <a:gd name="connsiteY1" fmla="*/ 35483 h 2357605"/>
              <a:gd name="connsiteX2" fmla="*/ 2075600 w 2184331"/>
              <a:gd name="connsiteY2" fmla="*/ 1722493 h 2357605"/>
              <a:gd name="connsiteX3" fmla="*/ 475401 w 2184331"/>
              <a:gd name="connsiteY3" fmla="*/ 2327272 h 2357605"/>
              <a:gd name="connsiteX4" fmla="*/ 67394 w 2184331"/>
              <a:gd name="connsiteY4" fmla="*/ 889116 h 2357605"/>
              <a:gd name="connsiteX0" fmla="*/ 67394 w 2216203"/>
              <a:gd name="connsiteY0" fmla="*/ 881557 h 2350046"/>
              <a:gd name="connsiteX1" fmla="*/ 1667594 w 2216203"/>
              <a:gd name="connsiteY1" fmla="*/ 27924 h 2350046"/>
              <a:gd name="connsiteX2" fmla="*/ 2075600 w 2216203"/>
              <a:gd name="connsiteY2" fmla="*/ 1714934 h 2350046"/>
              <a:gd name="connsiteX3" fmla="*/ 475401 w 2216203"/>
              <a:gd name="connsiteY3" fmla="*/ 2319713 h 2350046"/>
              <a:gd name="connsiteX4" fmla="*/ 67394 w 2216203"/>
              <a:gd name="connsiteY4" fmla="*/ 881557 h 2350046"/>
              <a:gd name="connsiteX0" fmla="*/ 67394 w 2294329"/>
              <a:gd name="connsiteY0" fmla="*/ 881557 h 2394859"/>
              <a:gd name="connsiteX1" fmla="*/ 1667594 w 2294329"/>
              <a:gd name="connsiteY1" fmla="*/ 27924 h 2394859"/>
              <a:gd name="connsiteX2" fmla="*/ 2075600 w 2294329"/>
              <a:gd name="connsiteY2" fmla="*/ 1714934 h 2394859"/>
              <a:gd name="connsiteX3" fmla="*/ 475401 w 2294329"/>
              <a:gd name="connsiteY3" fmla="*/ 2319713 h 2394859"/>
              <a:gd name="connsiteX4" fmla="*/ 67394 w 2294329"/>
              <a:gd name="connsiteY4" fmla="*/ 881557 h 2394859"/>
              <a:gd name="connsiteX0" fmla="*/ 67394 w 2294329"/>
              <a:gd name="connsiteY0" fmla="*/ 881557 h 2394859"/>
              <a:gd name="connsiteX1" fmla="*/ 1667594 w 2294329"/>
              <a:gd name="connsiteY1" fmla="*/ 27924 h 2394859"/>
              <a:gd name="connsiteX2" fmla="*/ 2075600 w 2294329"/>
              <a:gd name="connsiteY2" fmla="*/ 1714934 h 2394859"/>
              <a:gd name="connsiteX3" fmla="*/ 475401 w 2294329"/>
              <a:gd name="connsiteY3" fmla="*/ 2319713 h 2394859"/>
              <a:gd name="connsiteX4" fmla="*/ 67394 w 2294329"/>
              <a:gd name="connsiteY4" fmla="*/ 881557 h 2394859"/>
              <a:gd name="connsiteX0" fmla="*/ 67394 w 2223707"/>
              <a:gd name="connsiteY0" fmla="*/ 881557 h 2394859"/>
              <a:gd name="connsiteX1" fmla="*/ 1667594 w 2223707"/>
              <a:gd name="connsiteY1" fmla="*/ 27924 h 2394859"/>
              <a:gd name="connsiteX2" fmla="*/ 2075600 w 2223707"/>
              <a:gd name="connsiteY2" fmla="*/ 1714934 h 2394859"/>
              <a:gd name="connsiteX3" fmla="*/ 475401 w 2223707"/>
              <a:gd name="connsiteY3" fmla="*/ 2319713 h 2394859"/>
              <a:gd name="connsiteX4" fmla="*/ 67394 w 2223707"/>
              <a:gd name="connsiteY4" fmla="*/ 881557 h 2394859"/>
              <a:gd name="connsiteX0" fmla="*/ 67394 w 2223707"/>
              <a:gd name="connsiteY0" fmla="*/ 881557 h 2394859"/>
              <a:gd name="connsiteX1" fmla="*/ 1667594 w 2223707"/>
              <a:gd name="connsiteY1" fmla="*/ 27924 h 2394859"/>
              <a:gd name="connsiteX2" fmla="*/ 2075600 w 2223707"/>
              <a:gd name="connsiteY2" fmla="*/ 1714934 h 2394859"/>
              <a:gd name="connsiteX3" fmla="*/ 475401 w 2223707"/>
              <a:gd name="connsiteY3" fmla="*/ 2319713 h 2394859"/>
              <a:gd name="connsiteX4" fmla="*/ 67394 w 2223707"/>
              <a:gd name="connsiteY4" fmla="*/ 881557 h 2394859"/>
              <a:gd name="connsiteX0" fmla="*/ 193662 w 2349975"/>
              <a:gd name="connsiteY0" fmla="*/ 881557 h 2394859"/>
              <a:gd name="connsiteX1" fmla="*/ 1793862 w 2349975"/>
              <a:gd name="connsiteY1" fmla="*/ 27924 h 2394859"/>
              <a:gd name="connsiteX2" fmla="*/ 2201868 w 2349975"/>
              <a:gd name="connsiteY2" fmla="*/ 1714934 h 2394859"/>
              <a:gd name="connsiteX3" fmla="*/ 601669 w 2349975"/>
              <a:gd name="connsiteY3" fmla="*/ 2319713 h 2394859"/>
              <a:gd name="connsiteX4" fmla="*/ 193662 w 2349975"/>
              <a:gd name="connsiteY4" fmla="*/ 881557 h 2394859"/>
              <a:gd name="connsiteX0" fmla="*/ 199586 w 2355899"/>
              <a:gd name="connsiteY0" fmla="*/ 881588 h 2399352"/>
              <a:gd name="connsiteX1" fmla="*/ 1799786 w 2355899"/>
              <a:gd name="connsiteY1" fmla="*/ 27955 h 2399352"/>
              <a:gd name="connsiteX2" fmla="*/ 2207792 w 2355899"/>
              <a:gd name="connsiteY2" fmla="*/ 1714965 h 2399352"/>
              <a:gd name="connsiteX3" fmla="*/ 596018 w 2355899"/>
              <a:gd name="connsiteY3" fmla="*/ 2325531 h 2399352"/>
              <a:gd name="connsiteX4" fmla="*/ 199586 w 2355899"/>
              <a:gd name="connsiteY4" fmla="*/ 881588 h 2399352"/>
              <a:gd name="connsiteX0" fmla="*/ 168512 w 2324825"/>
              <a:gd name="connsiteY0" fmla="*/ 881588 h 2463465"/>
              <a:gd name="connsiteX1" fmla="*/ 1768712 w 2324825"/>
              <a:gd name="connsiteY1" fmla="*/ 27955 h 2463465"/>
              <a:gd name="connsiteX2" fmla="*/ 2176718 w 2324825"/>
              <a:gd name="connsiteY2" fmla="*/ 1714965 h 2463465"/>
              <a:gd name="connsiteX3" fmla="*/ 564944 w 2324825"/>
              <a:gd name="connsiteY3" fmla="*/ 2325531 h 2463465"/>
              <a:gd name="connsiteX4" fmla="*/ 168512 w 2324825"/>
              <a:gd name="connsiteY4" fmla="*/ 881588 h 2463465"/>
              <a:gd name="connsiteX0" fmla="*/ 103211 w 2259524"/>
              <a:gd name="connsiteY0" fmla="*/ 881588 h 2396791"/>
              <a:gd name="connsiteX1" fmla="*/ 1703411 w 2259524"/>
              <a:gd name="connsiteY1" fmla="*/ 27955 h 2396791"/>
              <a:gd name="connsiteX2" fmla="*/ 2111417 w 2259524"/>
              <a:gd name="connsiteY2" fmla="*/ 1714965 h 2396791"/>
              <a:gd name="connsiteX3" fmla="*/ 499643 w 2259524"/>
              <a:gd name="connsiteY3" fmla="*/ 2325531 h 2396791"/>
              <a:gd name="connsiteX4" fmla="*/ 103211 w 2259524"/>
              <a:gd name="connsiteY4" fmla="*/ 881588 h 2396791"/>
              <a:gd name="connsiteX0" fmla="*/ 103211 w 2259524"/>
              <a:gd name="connsiteY0" fmla="*/ 881588 h 2396791"/>
              <a:gd name="connsiteX1" fmla="*/ 1703411 w 2259524"/>
              <a:gd name="connsiteY1" fmla="*/ 27955 h 2396791"/>
              <a:gd name="connsiteX2" fmla="*/ 2111417 w 2259524"/>
              <a:gd name="connsiteY2" fmla="*/ 1714965 h 2396791"/>
              <a:gd name="connsiteX3" fmla="*/ 499643 w 2259524"/>
              <a:gd name="connsiteY3" fmla="*/ 2325531 h 2396791"/>
              <a:gd name="connsiteX4" fmla="*/ 103211 w 2259524"/>
              <a:gd name="connsiteY4" fmla="*/ 881588 h 2396791"/>
              <a:gd name="connsiteX0" fmla="*/ 159330 w 2315643"/>
              <a:gd name="connsiteY0" fmla="*/ 881588 h 2396791"/>
              <a:gd name="connsiteX1" fmla="*/ 1759530 w 2315643"/>
              <a:gd name="connsiteY1" fmla="*/ 27955 h 2396791"/>
              <a:gd name="connsiteX2" fmla="*/ 2167536 w 2315643"/>
              <a:gd name="connsiteY2" fmla="*/ 1714965 h 2396791"/>
              <a:gd name="connsiteX3" fmla="*/ 555762 w 2315643"/>
              <a:gd name="connsiteY3" fmla="*/ 2325531 h 2396791"/>
              <a:gd name="connsiteX4" fmla="*/ 159330 w 2315643"/>
              <a:gd name="connsiteY4" fmla="*/ 881588 h 2396791"/>
              <a:gd name="connsiteX0" fmla="*/ 159330 w 2315643"/>
              <a:gd name="connsiteY0" fmla="*/ 881588 h 2404475"/>
              <a:gd name="connsiteX1" fmla="*/ 1759530 w 2315643"/>
              <a:gd name="connsiteY1" fmla="*/ 27955 h 2404475"/>
              <a:gd name="connsiteX2" fmla="*/ 2167536 w 2315643"/>
              <a:gd name="connsiteY2" fmla="*/ 1714965 h 2404475"/>
              <a:gd name="connsiteX3" fmla="*/ 555762 w 2315643"/>
              <a:gd name="connsiteY3" fmla="*/ 2325531 h 2404475"/>
              <a:gd name="connsiteX4" fmla="*/ 159330 w 2315643"/>
              <a:gd name="connsiteY4" fmla="*/ 881588 h 2404475"/>
              <a:gd name="connsiteX0" fmla="*/ 146333 w 2264615"/>
              <a:gd name="connsiteY0" fmla="*/ 895453 h 2395190"/>
              <a:gd name="connsiteX1" fmla="*/ 1781257 w 2264615"/>
              <a:gd name="connsiteY1" fmla="*/ 18670 h 2395190"/>
              <a:gd name="connsiteX2" fmla="*/ 2189263 w 2264615"/>
              <a:gd name="connsiteY2" fmla="*/ 1705680 h 2395190"/>
              <a:gd name="connsiteX3" fmla="*/ 577489 w 2264615"/>
              <a:gd name="connsiteY3" fmla="*/ 2316246 h 2395190"/>
              <a:gd name="connsiteX4" fmla="*/ 146333 w 2264615"/>
              <a:gd name="connsiteY4" fmla="*/ 895453 h 2395190"/>
              <a:gd name="connsiteX0" fmla="*/ 146333 w 2264615"/>
              <a:gd name="connsiteY0" fmla="*/ 895453 h 2395190"/>
              <a:gd name="connsiteX1" fmla="*/ 1781257 w 2264615"/>
              <a:gd name="connsiteY1" fmla="*/ 18670 h 2395190"/>
              <a:gd name="connsiteX2" fmla="*/ 2189263 w 2264615"/>
              <a:gd name="connsiteY2" fmla="*/ 1705680 h 2395190"/>
              <a:gd name="connsiteX3" fmla="*/ 577489 w 2264615"/>
              <a:gd name="connsiteY3" fmla="*/ 2316246 h 2395190"/>
              <a:gd name="connsiteX4" fmla="*/ 146333 w 2264615"/>
              <a:gd name="connsiteY4" fmla="*/ 895453 h 2395190"/>
              <a:gd name="connsiteX0" fmla="*/ 146333 w 2264615"/>
              <a:gd name="connsiteY0" fmla="*/ 916864 h 2416601"/>
              <a:gd name="connsiteX1" fmla="*/ 1781257 w 2264615"/>
              <a:gd name="connsiteY1" fmla="*/ 40081 h 2416601"/>
              <a:gd name="connsiteX2" fmla="*/ 2189263 w 2264615"/>
              <a:gd name="connsiteY2" fmla="*/ 1727091 h 2416601"/>
              <a:gd name="connsiteX3" fmla="*/ 577489 w 2264615"/>
              <a:gd name="connsiteY3" fmla="*/ 2337657 h 2416601"/>
              <a:gd name="connsiteX4" fmla="*/ 146333 w 2264615"/>
              <a:gd name="connsiteY4" fmla="*/ 916864 h 2416601"/>
              <a:gd name="connsiteX0" fmla="*/ 146333 w 2343777"/>
              <a:gd name="connsiteY0" fmla="*/ 916864 h 2416601"/>
              <a:gd name="connsiteX1" fmla="*/ 1781257 w 2343777"/>
              <a:gd name="connsiteY1" fmla="*/ 40081 h 2416601"/>
              <a:gd name="connsiteX2" fmla="*/ 2189263 w 2343777"/>
              <a:gd name="connsiteY2" fmla="*/ 1727091 h 2416601"/>
              <a:gd name="connsiteX3" fmla="*/ 577489 w 2343777"/>
              <a:gd name="connsiteY3" fmla="*/ 2337657 h 2416601"/>
              <a:gd name="connsiteX4" fmla="*/ 146333 w 2343777"/>
              <a:gd name="connsiteY4" fmla="*/ 916864 h 241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777" h="2416601">
                <a:moveTo>
                  <a:pt x="146333" y="916864"/>
                </a:moveTo>
                <a:cubicBezTo>
                  <a:pt x="346961" y="533935"/>
                  <a:pt x="1174551" y="-175979"/>
                  <a:pt x="1781257" y="40081"/>
                </a:cubicBezTo>
                <a:cubicBezTo>
                  <a:pt x="2492135" y="285079"/>
                  <a:pt x="2405325" y="1298827"/>
                  <a:pt x="2189263" y="1727091"/>
                </a:cubicBezTo>
                <a:cubicBezTo>
                  <a:pt x="1811156" y="2491021"/>
                  <a:pt x="1010575" y="2488129"/>
                  <a:pt x="577489" y="2337657"/>
                </a:cubicBezTo>
                <a:cubicBezTo>
                  <a:pt x="-156540" y="1932542"/>
                  <a:pt x="-54295" y="1299793"/>
                  <a:pt x="146333" y="9168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0648" y="3889355"/>
            <a:ext cx="3660689" cy="2660643"/>
          </a:xfrm>
          <a:prstGeom prst="rect">
            <a:avLst/>
          </a:prstGeom>
        </p:spPr>
      </p:pic>
    </p:spTree>
    <p:extLst>
      <p:ext uri="{BB962C8B-B14F-4D97-AF65-F5344CB8AC3E}">
        <p14:creationId xmlns:p14="http://schemas.microsoft.com/office/powerpoint/2010/main" val="2665992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DDPSC 2020">
      <a:dk1>
        <a:srgbClr val="000000"/>
      </a:dk1>
      <a:lt1>
        <a:srgbClr val="FFFFFF"/>
      </a:lt1>
      <a:dk2>
        <a:srgbClr val="000000"/>
      </a:dk2>
      <a:lt2>
        <a:srgbClr val="FFFFFF"/>
      </a:lt2>
      <a:accent1>
        <a:srgbClr val="83C924"/>
      </a:accent1>
      <a:accent2>
        <a:srgbClr val="004968"/>
      </a:accent2>
      <a:accent3>
        <a:srgbClr val="3CA8D5"/>
      </a:accent3>
      <a:accent4>
        <a:srgbClr val="E8553B"/>
      </a:accent4>
      <a:accent5>
        <a:srgbClr val="2B410D"/>
      </a:accent5>
      <a:accent6>
        <a:srgbClr val="BACBC3"/>
      </a:accent6>
      <a:hlink>
        <a:srgbClr val="707070"/>
      </a:hlink>
      <a:folHlink>
        <a:srgbClr val="5F249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DPSC 2020">
      <a:dk1>
        <a:srgbClr val="000000"/>
      </a:dk1>
      <a:lt1>
        <a:srgbClr val="FFFFFF"/>
      </a:lt1>
      <a:dk2>
        <a:srgbClr val="000000"/>
      </a:dk2>
      <a:lt2>
        <a:srgbClr val="FFFFFF"/>
      </a:lt2>
      <a:accent1>
        <a:srgbClr val="83C924"/>
      </a:accent1>
      <a:accent2>
        <a:srgbClr val="004968"/>
      </a:accent2>
      <a:accent3>
        <a:srgbClr val="3CA8D5"/>
      </a:accent3>
      <a:accent4>
        <a:srgbClr val="E8553B"/>
      </a:accent4>
      <a:accent5>
        <a:srgbClr val="2B410D"/>
      </a:accent5>
      <a:accent6>
        <a:srgbClr val="BACBC3"/>
      </a:accent6>
      <a:hlink>
        <a:srgbClr val="707070"/>
      </a:hlink>
      <a:folHlink>
        <a:srgbClr val="5F249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5400</TotalTime>
  <Words>697</Words>
  <Application>Microsoft Macintosh PowerPoint</Application>
  <PresentationFormat>Widescreen</PresentationFormat>
  <Paragraphs>130</Paragraphs>
  <Slides>6</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vt:i4>
      </vt:variant>
    </vt:vector>
  </HeadingPairs>
  <TitlesOfParts>
    <vt:vector size="15" baseType="lpstr">
      <vt:lpstr>Arial</vt:lpstr>
      <vt:lpstr>Arial Narrow</vt:lpstr>
      <vt:lpstr>Calibri</vt:lpstr>
      <vt:lpstr>Georgia</vt:lpstr>
      <vt:lpstr>Trebuchet MS</vt:lpstr>
      <vt:lpstr>Wingdings 3</vt:lpstr>
      <vt:lpstr>Office Theme</vt:lpstr>
      <vt:lpstr>1_Office Theme</vt:lpstr>
      <vt:lpstr>Facet</vt:lpstr>
      <vt:lpstr>PowerPoint Presentation</vt:lpstr>
      <vt:lpstr>The 39 North Innovation District</vt:lpstr>
      <vt:lpstr>PowerPoint Presentation</vt:lpstr>
      <vt:lpstr>39 North Core Working Team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18</cp:revision>
  <dcterms:created xsi:type="dcterms:W3CDTF">2021-02-17T21:24:35Z</dcterms:created>
  <dcterms:modified xsi:type="dcterms:W3CDTF">2021-06-07T17:32:09Z</dcterms:modified>
</cp:coreProperties>
</file>