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
  </p:notesMasterIdLst>
  <p:sldIdLst>
    <p:sldId id="256" r:id="rId2"/>
    <p:sldId id="260" r:id="rId3"/>
    <p:sldId id="261" r:id="rId4"/>
    <p:sldId id="262" r:id="rId5"/>
    <p:sldId id="263" r:id="rId6"/>
    <p:sldId id="264"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1361" autoAdjust="0"/>
  </p:normalViewPr>
  <p:slideViewPr>
    <p:cSldViewPr snapToGrid="0">
      <p:cViewPr varScale="1">
        <p:scale>
          <a:sx n="80" d="100"/>
          <a:sy n="80" d="100"/>
        </p:scale>
        <p:origin x="55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99CC1-425E-4E6B-87FD-AEA7B8C28E3B}" type="datetimeFigureOut">
              <a:rPr lang="es-ES" smtClean="0"/>
              <a:t>18/08/2021</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89AC4D-87E4-4D7D-9BE1-F211B4594D64}" type="slidenum">
              <a:rPr lang="es-ES" smtClean="0"/>
              <a:t>‹Nº›</a:t>
            </a:fld>
            <a:endParaRPr lang="es-ES"/>
          </a:p>
        </p:txBody>
      </p:sp>
    </p:spTree>
    <p:extLst>
      <p:ext uri="{BB962C8B-B14F-4D97-AF65-F5344CB8AC3E}">
        <p14:creationId xmlns:p14="http://schemas.microsoft.com/office/powerpoint/2010/main" val="3269125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Hola, muy buenas a todos.</a:t>
            </a:r>
          </a:p>
          <a:p>
            <a:pPr algn="just">
              <a:lnSpc>
                <a:spcPct val="107000"/>
              </a:lnSpc>
              <a:spcAft>
                <a:spcPts val="800"/>
              </a:spcAft>
            </a:pP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Primeramente, quiero agradecer a FONTAGRO y al IICA la organización del presente Webinar y la invitación recibida para formar parte del mismo. Es un privilegio poder tomar parte en él y difundir nuestra aportación en la “</a:t>
            </a:r>
            <a:r>
              <a:rPr lang="es-ES" sz="1800" i="1" dirty="0">
                <a:effectLst/>
                <a:latin typeface="Calibri" panose="020F0502020204030204" pitchFamily="34" charset="0"/>
                <a:ea typeface="Calibri" panose="020F0502020204030204" pitchFamily="34" charset="0"/>
                <a:cs typeface="Times New Roman" panose="02020603050405020304" pitchFamily="18" charset="0"/>
              </a:rPr>
              <a:t>Modernización de las herramientas para la gestión eficiente del agua en la agricultura</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¿Cómo? Pues mediante la “</a:t>
            </a:r>
            <a:r>
              <a:rPr lang="es-ES" sz="1800" i="1" dirty="0">
                <a:effectLst/>
                <a:latin typeface="Calibri" panose="020F0502020204030204" pitchFamily="34" charset="0"/>
                <a:ea typeface="Calibri" panose="020F0502020204030204" pitchFamily="34" charset="0"/>
                <a:cs typeface="Times New Roman" panose="02020603050405020304" pitchFamily="18" charset="0"/>
              </a:rPr>
              <a:t>Implementación de balances hídricos regionales asistidos con información satelital</a:t>
            </a:r>
            <a:r>
              <a:rPr lang="es-ES" sz="1800" dirty="0">
                <a:effectLst/>
                <a:latin typeface="Calibri" panose="020F0502020204030204" pitchFamily="34" charset="0"/>
                <a:ea typeface="Calibri" panose="020F0502020204030204" pitchFamily="34" charset="0"/>
                <a:cs typeface="Times New Roman" panose="02020603050405020304" pitchFamily="18" charset="0"/>
              </a:rPr>
              <a:t>”, que nos conduce a proporcionar a los gestores públicos y privados del agua, herramientas de gestión basadas en la cartografía temática del regadío, particularmente, una estimación de la contabilidad del agua de riego.</a:t>
            </a:r>
          </a:p>
          <a:p>
            <a:endParaRPr lang="es-ES" dirty="0"/>
          </a:p>
        </p:txBody>
      </p:sp>
      <p:sp>
        <p:nvSpPr>
          <p:cNvPr id="4" name="Marcador de número de diapositiva 3"/>
          <p:cNvSpPr>
            <a:spLocks noGrp="1"/>
          </p:cNvSpPr>
          <p:nvPr>
            <p:ph type="sldNum" sz="quarter" idx="5"/>
          </p:nvPr>
        </p:nvSpPr>
        <p:spPr/>
        <p:txBody>
          <a:bodyPr/>
          <a:lstStyle/>
          <a:p>
            <a:fld id="{3089AC4D-87E4-4D7D-9BE1-F211B4594D64}" type="slidenum">
              <a:rPr lang="es-ES" smtClean="0"/>
              <a:t>1</a:t>
            </a:fld>
            <a:endParaRPr lang="es-ES"/>
          </a:p>
        </p:txBody>
      </p:sp>
    </p:spTree>
    <p:extLst>
      <p:ext uri="{BB962C8B-B14F-4D97-AF65-F5344CB8AC3E}">
        <p14:creationId xmlns:p14="http://schemas.microsoft.com/office/powerpoint/2010/main" val="2987817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De forma general, les presento las características de dichos balances hídricos regionales, ejecutados por el programa HidroMORE, que siguiendo la metodología globalmente aplicada y propuesta por el manual FAO56, introduce información satelital que permite por cada píxel de trabajo, monitorizar temporalmente la vegetación a través de los índices de vegetación. Por ello, y trabajando con el satélite Sentinel-2 A y B, que presentan un tamaño de píxel de 10x10m y nos ofrecen imágenes con frecuencia inferior a la semana, generamos entre otras variables de salida, series temporales de mapas de las necesidades de agua de riego en una escala espacial y temporal adecuada para monitorizar los cultivos en regadío. </a:t>
            </a:r>
          </a:p>
          <a:p>
            <a:pPr algn="just">
              <a:lnSpc>
                <a:spcPct val="107000"/>
              </a:lnSpc>
              <a:spcAft>
                <a:spcPts val="800"/>
              </a:spcAft>
            </a:pP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En paralelo, y teniendo en cuenta las diferentes escalas espaciales y temporales de gestión propias de la parcela, la comunidad regantes, la cuenca hidrográfica o el ámbito nacional, podemos agregar la información generada por HidroMORE en las escalas espaciales y temporales deseadas por los gestores públicos y privados para ofrecerles una cartografía temática del regadío, es decir, una contabilidad del agua de riego basada en teledetección, que empleen como herramienta de gestión. Finalmente, buscamos por tanto que dicha contabilidad sea transparente, robusta, fiable y actual y actualizable.</a:t>
            </a:r>
          </a:p>
          <a:p>
            <a:pPr algn="just">
              <a:lnSpc>
                <a:spcPct val="107000"/>
              </a:lnSpc>
              <a:spcAft>
                <a:spcPts val="800"/>
              </a:spcAft>
            </a:pP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Pues bien, en el marco del proyecto FONTAGRO “</a:t>
            </a:r>
            <a:r>
              <a:rPr lang="es-ES" sz="1800" i="1" dirty="0">
                <a:effectLst/>
                <a:latin typeface="Calibri" panose="020F0502020204030204" pitchFamily="34" charset="0"/>
                <a:ea typeface="Calibri" panose="020F0502020204030204" pitchFamily="34" charset="0"/>
                <a:cs typeface="Times New Roman" panose="02020603050405020304" pitchFamily="18" charset="0"/>
              </a:rPr>
              <a:t>Nuevas Tecnologías para el aumento de la Eficiencia del uso del agua en la Agricultura de ALC al 2030</a:t>
            </a:r>
            <a:r>
              <a:rPr lang="es-ES" sz="1800" dirty="0">
                <a:effectLst/>
                <a:latin typeface="Calibri" panose="020F0502020204030204" pitchFamily="34" charset="0"/>
                <a:ea typeface="Calibri" panose="020F0502020204030204" pitchFamily="34" charset="0"/>
                <a:cs typeface="Times New Roman" panose="02020603050405020304" pitchFamily="18" charset="0"/>
              </a:rPr>
              <a:t>”, estamos llevando a cabo 6 balances regionales en 4 países diferentes como son Colombia, Chile, Argentina y Uruguay; en estrecha colaboración con diferentes entidades público y privadas para estimar la contabilidad del agua de riego basada en teledetección en aproximadamente unas 200.000has y sobre diferentes tipos de cultivos leñosos, herbáceos y hortícolas, desarrollados bajo distintas condiciones climáticas como son la desértica, tropical o con influencia marina o de montaña.</a:t>
            </a:r>
          </a:p>
          <a:p>
            <a:endParaRPr lang="es-ES" dirty="0"/>
          </a:p>
        </p:txBody>
      </p:sp>
      <p:sp>
        <p:nvSpPr>
          <p:cNvPr id="4" name="Marcador de número de diapositiva 3"/>
          <p:cNvSpPr>
            <a:spLocks noGrp="1"/>
          </p:cNvSpPr>
          <p:nvPr>
            <p:ph type="sldNum" sz="quarter" idx="5"/>
          </p:nvPr>
        </p:nvSpPr>
        <p:spPr/>
        <p:txBody>
          <a:bodyPr/>
          <a:lstStyle/>
          <a:p>
            <a:fld id="{3089AC4D-87E4-4D7D-9BE1-F211B4594D64}" type="slidenum">
              <a:rPr lang="es-ES" smtClean="0"/>
              <a:t>2</a:t>
            </a:fld>
            <a:endParaRPr lang="es-ES"/>
          </a:p>
        </p:txBody>
      </p:sp>
    </p:spTree>
    <p:extLst>
      <p:ext uri="{BB962C8B-B14F-4D97-AF65-F5344CB8AC3E}">
        <p14:creationId xmlns:p14="http://schemas.microsoft.com/office/powerpoint/2010/main" val="1461610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Profundizando ligeramente en la metodología desarrollada por el programa HidroMORE, les comento que ejecuta el balance de agua en el suelo asistido por teledetección en el perfil explorado por las raíces de los cultivos, obteniendo unos flujos de entrada y salida de agua con los que poder estimar la evapotranspiración de los cultivos y las necesidades netas de agua de riego que satisfagan dicha evapotranspiración. Este modelo, se trabaja a escala de píxel y al contar con series temporales de imágenes de satélite somos capaces de distribuir espacial y temporalmente dicho balance en la escala deseada. </a:t>
            </a:r>
          </a:p>
          <a:p>
            <a:pPr algn="just">
              <a:lnSpc>
                <a:spcPct val="107000"/>
              </a:lnSpc>
              <a:spcAft>
                <a:spcPts val="800"/>
              </a:spcAft>
            </a:pP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HidroMORE necesita una serie de datos de entrada. Primeramente, incorpora información satelital a través de los índices de vegetación para mediante relaciones lineales derivar el coeficiente de cultivo basal y monitorizar en el tiempo el desarrollo de la vegetación. Además, se alimenta de las propiedades hídricas de los suelos proporcionadas localmente por mapas edáficos. En paralelo, HidroMORE se adapta a grupos y/o tipos de cultivo para estimar de forma más precisa su comportamiento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evapotranspirativo</a:t>
            </a:r>
            <a:r>
              <a:rPr lang="es-ES" sz="1800" dirty="0">
                <a:effectLst/>
                <a:latin typeface="Calibri" panose="020F0502020204030204" pitchFamily="34" charset="0"/>
                <a:ea typeface="Calibri" panose="020F0502020204030204" pitchFamily="34" charset="0"/>
                <a:cs typeface="Times New Roman" panose="02020603050405020304" pitchFamily="18" charset="0"/>
              </a:rPr>
              <a:t> con lo que requiere un mapa de clasificación de cultivos en regadío. Y finalmente, incorpora las condiciones climáticas locales de precipitación y evapotranspiración de referencia gracias la información diaria recogida por la red de estaciones agroclimáticas normalmente instaladas en las zonas de regadío.</a:t>
            </a:r>
          </a:p>
          <a:p>
            <a:pPr algn="just">
              <a:lnSpc>
                <a:spcPct val="107000"/>
              </a:lnSpc>
              <a:spcAft>
                <a:spcPts val="800"/>
              </a:spcAft>
            </a:pP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En consecuencia, HidroMORE genera un balance diario y a escala espacial de píxel proporcionando cartografía temática del regadío, como alguno de los ejemplos que les muestro a continuación de precipitación, coeficiente de cultivo basal, evapotranspiración del cultivo y necesidades netas de agua de riego.</a:t>
            </a:r>
          </a:p>
          <a:p>
            <a:endParaRPr lang="es-ES" dirty="0"/>
          </a:p>
        </p:txBody>
      </p:sp>
      <p:sp>
        <p:nvSpPr>
          <p:cNvPr id="4" name="Marcador de número de diapositiva 3"/>
          <p:cNvSpPr>
            <a:spLocks noGrp="1"/>
          </p:cNvSpPr>
          <p:nvPr>
            <p:ph type="sldNum" sz="quarter" idx="5"/>
          </p:nvPr>
        </p:nvSpPr>
        <p:spPr/>
        <p:txBody>
          <a:bodyPr/>
          <a:lstStyle/>
          <a:p>
            <a:fld id="{3089AC4D-87E4-4D7D-9BE1-F211B4594D64}" type="slidenum">
              <a:rPr lang="es-ES" smtClean="0"/>
              <a:t>3</a:t>
            </a:fld>
            <a:endParaRPr lang="es-ES"/>
          </a:p>
        </p:txBody>
      </p:sp>
    </p:spTree>
    <p:extLst>
      <p:ext uri="{BB962C8B-B14F-4D97-AF65-F5344CB8AC3E}">
        <p14:creationId xmlns:p14="http://schemas.microsoft.com/office/powerpoint/2010/main" val="3553216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Con especial interés en el citado proyecto, se están generando y evaluando series temporales de mapas de las necesidades netas de agua de riego. En la imagen que les muestro tenemos una primera aproximación sobre el distrito de riego RUT en Colombia, que representa las necesidades netas de agua de riego estimadas para el año 2020. </a:t>
            </a:r>
          </a:p>
          <a:p>
            <a:pPr algn="just">
              <a:lnSpc>
                <a:spcPct val="107000"/>
              </a:lnSpc>
              <a:spcAft>
                <a:spcPts val="800"/>
              </a:spcAft>
            </a:pP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Como pueden comprobar en los sucesivos zooms la información se genera a escala de pixel y proporciona una herramienta de análisis y gestión del regadío abarcando desde la escala de parcela, el sector del riego representado por las zonas perimetrales internas en blanco hasta finalmente el distrito de riego al completo. En consecuencia, agregando esta información anual a la escala espacial de parcela, o sector de riego o distrito, estamos proporcionando a los usuarios una contabilidad del agua de riego basada en la teledetección.</a:t>
            </a:r>
          </a:p>
          <a:p>
            <a:pPr algn="just">
              <a:lnSpc>
                <a:spcPct val="107000"/>
              </a:lnSpc>
              <a:spcAft>
                <a:spcPts val="800"/>
              </a:spcAft>
            </a:pP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Ahora bien, puesto que generamos diariamente el balance de agua de riego asistido por teledetección con la herramienta HidroMORE, somos capaces de agregar temporalmente a escalas temporales más frecuentes como la mensual.</a:t>
            </a:r>
          </a:p>
          <a:p>
            <a:endParaRPr lang="es-ES" dirty="0"/>
          </a:p>
        </p:txBody>
      </p:sp>
      <p:sp>
        <p:nvSpPr>
          <p:cNvPr id="4" name="Marcador de número de diapositiva 3"/>
          <p:cNvSpPr>
            <a:spLocks noGrp="1"/>
          </p:cNvSpPr>
          <p:nvPr>
            <p:ph type="sldNum" sz="quarter" idx="5"/>
          </p:nvPr>
        </p:nvSpPr>
        <p:spPr/>
        <p:txBody>
          <a:bodyPr/>
          <a:lstStyle/>
          <a:p>
            <a:fld id="{3089AC4D-87E4-4D7D-9BE1-F211B4594D64}" type="slidenum">
              <a:rPr lang="es-ES" smtClean="0"/>
              <a:t>4</a:t>
            </a:fld>
            <a:endParaRPr lang="es-ES"/>
          </a:p>
        </p:txBody>
      </p:sp>
    </p:spTree>
    <p:extLst>
      <p:ext uri="{BB962C8B-B14F-4D97-AF65-F5344CB8AC3E}">
        <p14:creationId xmlns:p14="http://schemas.microsoft.com/office/powerpoint/2010/main" val="3172481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Calibri" panose="020F0502020204030204" pitchFamily="34" charset="0"/>
                <a:ea typeface="Calibri" panose="020F0502020204030204" pitchFamily="34" charset="0"/>
                <a:cs typeface="Times New Roman" panose="02020603050405020304" pitchFamily="18" charset="0"/>
              </a:rPr>
              <a:t>Así, en esta diapositiva, les muestro ahora el mapa anual de las necesidades de agua de riego sobre otra de las zonas de estudio, el distrito de riego Villa Regina (en Argentina), mientras que en la gráfica de la derecha les muestro la serie temporal mensual de dichas necesidades para todo el distrito de riego. Si bien, es posible obtener esta contabilidad por sector de riego, tal y como les muestro en el siguiente mapa.</a:t>
            </a:r>
          </a:p>
          <a:p>
            <a:endParaRPr lang="es-ES" dirty="0"/>
          </a:p>
        </p:txBody>
      </p:sp>
      <p:sp>
        <p:nvSpPr>
          <p:cNvPr id="4" name="Marcador de número de diapositiva 3"/>
          <p:cNvSpPr>
            <a:spLocks noGrp="1"/>
          </p:cNvSpPr>
          <p:nvPr>
            <p:ph type="sldNum" sz="quarter" idx="5"/>
          </p:nvPr>
        </p:nvSpPr>
        <p:spPr/>
        <p:txBody>
          <a:bodyPr/>
          <a:lstStyle/>
          <a:p>
            <a:fld id="{3089AC4D-87E4-4D7D-9BE1-F211B4594D64}" type="slidenum">
              <a:rPr lang="es-ES" smtClean="0"/>
              <a:t>5</a:t>
            </a:fld>
            <a:endParaRPr lang="es-ES"/>
          </a:p>
        </p:txBody>
      </p:sp>
    </p:spTree>
    <p:extLst>
      <p:ext uri="{BB962C8B-B14F-4D97-AF65-F5344CB8AC3E}">
        <p14:creationId xmlns:p14="http://schemas.microsoft.com/office/powerpoint/2010/main" val="3971797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089AC4D-87E4-4D7D-9BE1-F211B4594D64}" type="slidenum">
              <a:rPr lang="es-ES" smtClean="0"/>
              <a:t>6</a:t>
            </a:fld>
            <a:endParaRPr lang="es-ES"/>
          </a:p>
        </p:txBody>
      </p:sp>
    </p:spTree>
    <p:extLst>
      <p:ext uri="{BB962C8B-B14F-4D97-AF65-F5344CB8AC3E}">
        <p14:creationId xmlns:p14="http://schemas.microsoft.com/office/powerpoint/2010/main" val="2356570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E06458A2-C7EA-452D-8AB8-C5F6D065B762}" type="datetimeFigureOut">
              <a:rPr lang="es-AR" smtClean="0"/>
              <a:t>18/8/2021</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1E3F8CC7-CECE-47D8-8532-49871DF76F30}" type="slidenum">
              <a:rPr lang="es-AR" smtClean="0"/>
              <a:t>‹Nº›</a:t>
            </a:fld>
            <a:endParaRPr lang="es-AR"/>
          </a:p>
        </p:txBody>
      </p:sp>
    </p:spTree>
    <p:extLst>
      <p:ext uri="{BB962C8B-B14F-4D97-AF65-F5344CB8AC3E}">
        <p14:creationId xmlns:p14="http://schemas.microsoft.com/office/powerpoint/2010/main" val="4936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06458A2-C7EA-452D-8AB8-C5F6D065B762}" type="datetimeFigureOut">
              <a:rPr lang="es-AR" smtClean="0"/>
              <a:t>18/8/2021</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1E3F8CC7-CECE-47D8-8532-49871DF76F30}" type="slidenum">
              <a:rPr lang="es-AR" smtClean="0"/>
              <a:t>‹Nº›</a:t>
            </a:fld>
            <a:endParaRPr lang="es-AR"/>
          </a:p>
        </p:txBody>
      </p:sp>
    </p:spTree>
    <p:extLst>
      <p:ext uri="{BB962C8B-B14F-4D97-AF65-F5344CB8AC3E}">
        <p14:creationId xmlns:p14="http://schemas.microsoft.com/office/powerpoint/2010/main" val="565235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06458A2-C7EA-452D-8AB8-C5F6D065B762}" type="datetimeFigureOut">
              <a:rPr lang="es-AR" smtClean="0"/>
              <a:t>18/8/2021</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1E3F8CC7-CECE-47D8-8532-49871DF76F30}" type="slidenum">
              <a:rPr lang="es-AR" smtClean="0"/>
              <a:t>‹Nº›</a:t>
            </a:fld>
            <a:endParaRPr lang="es-AR"/>
          </a:p>
        </p:txBody>
      </p:sp>
    </p:spTree>
    <p:extLst>
      <p:ext uri="{BB962C8B-B14F-4D97-AF65-F5344CB8AC3E}">
        <p14:creationId xmlns:p14="http://schemas.microsoft.com/office/powerpoint/2010/main" val="220647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06458A2-C7EA-452D-8AB8-C5F6D065B762}" type="datetimeFigureOut">
              <a:rPr lang="es-AR" smtClean="0"/>
              <a:t>18/8/2021</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1E3F8CC7-CECE-47D8-8532-49871DF76F30}" type="slidenum">
              <a:rPr lang="es-AR" smtClean="0"/>
              <a:t>‹Nº›</a:t>
            </a:fld>
            <a:endParaRPr lang="es-AR"/>
          </a:p>
        </p:txBody>
      </p:sp>
    </p:spTree>
    <p:extLst>
      <p:ext uri="{BB962C8B-B14F-4D97-AF65-F5344CB8AC3E}">
        <p14:creationId xmlns:p14="http://schemas.microsoft.com/office/powerpoint/2010/main" val="92327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E06458A2-C7EA-452D-8AB8-C5F6D065B762}" type="datetimeFigureOut">
              <a:rPr lang="es-AR" smtClean="0"/>
              <a:t>18/8/2021</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1E3F8CC7-CECE-47D8-8532-49871DF76F30}" type="slidenum">
              <a:rPr lang="es-AR" smtClean="0"/>
              <a:t>‹Nº›</a:t>
            </a:fld>
            <a:endParaRPr lang="es-AR"/>
          </a:p>
        </p:txBody>
      </p:sp>
    </p:spTree>
    <p:extLst>
      <p:ext uri="{BB962C8B-B14F-4D97-AF65-F5344CB8AC3E}">
        <p14:creationId xmlns:p14="http://schemas.microsoft.com/office/powerpoint/2010/main" val="998861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06458A2-C7EA-452D-8AB8-C5F6D065B762}" type="datetimeFigureOut">
              <a:rPr lang="es-AR" smtClean="0"/>
              <a:t>18/8/2021</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1E3F8CC7-CECE-47D8-8532-49871DF76F30}" type="slidenum">
              <a:rPr lang="es-AR" smtClean="0"/>
              <a:t>‹Nº›</a:t>
            </a:fld>
            <a:endParaRPr lang="es-AR"/>
          </a:p>
        </p:txBody>
      </p:sp>
    </p:spTree>
    <p:extLst>
      <p:ext uri="{BB962C8B-B14F-4D97-AF65-F5344CB8AC3E}">
        <p14:creationId xmlns:p14="http://schemas.microsoft.com/office/powerpoint/2010/main" val="1465797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E06458A2-C7EA-452D-8AB8-C5F6D065B762}" type="datetimeFigureOut">
              <a:rPr lang="es-AR" smtClean="0"/>
              <a:t>18/8/2021</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1E3F8CC7-CECE-47D8-8532-49871DF76F30}" type="slidenum">
              <a:rPr lang="es-AR" smtClean="0"/>
              <a:t>‹Nº›</a:t>
            </a:fld>
            <a:endParaRPr lang="es-AR"/>
          </a:p>
        </p:txBody>
      </p:sp>
    </p:spTree>
    <p:extLst>
      <p:ext uri="{BB962C8B-B14F-4D97-AF65-F5344CB8AC3E}">
        <p14:creationId xmlns:p14="http://schemas.microsoft.com/office/powerpoint/2010/main" val="198237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06458A2-C7EA-452D-8AB8-C5F6D065B762}" type="datetimeFigureOut">
              <a:rPr lang="es-AR" smtClean="0"/>
              <a:t>18/8/2021</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1E3F8CC7-CECE-47D8-8532-49871DF76F30}" type="slidenum">
              <a:rPr lang="es-AR" smtClean="0"/>
              <a:t>‹Nº›</a:t>
            </a:fld>
            <a:endParaRPr lang="es-AR"/>
          </a:p>
        </p:txBody>
      </p:sp>
    </p:spTree>
    <p:extLst>
      <p:ext uri="{BB962C8B-B14F-4D97-AF65-F5344CB8AC3E}">
        <p14:creationId xmlns:p14="http://schemas.microsoft.com/office/powerpoint/2010/main" val="3883923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6458A2-C7EA-452D-8AB8-C5F6D065B762}" type="datetimeFigureOut">
              <a:rPr lang="es-AR" smtClean="0"/>
              <a:t>18/8/2021</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1E3F8CC7-CECE-47D8-8532-49871DF76F30}" type="slidenum">
              <a:rPr lang="es-AR" smtClean="0"/>
              <a:t>‹Nº›</a:t>
            </a:fld>
            <a:endParaRPr lang="es-AR"/>
          </a:p>
        </p:txBody>
      </p:sp>
    </p:spTree>
    <p:extLst>
      <p:ext uri="{BB962C8B-B14F-4D97-AF65-F5344CB8AC3E}">
        <p14:creationId xmlns:p14="http://schemas.microsoft.com/office/powerpoint/2010/main" val="2702074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06458A2-C7EA-452D-8AB8-C5F6D065B762}" type="datetimeFigureOut">
              <a:rPr lang="es-AR" smtClean="0"/>
              <a:t>18/8/2021</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1E3F8CC7-CECE-47D8-8532-49871DF76F30}" type="slidenum">
              <a:rPr lang="es-AR" smtClean="0"/>
              <a:t>‹Nº›</a:t>
            </a:fld>
            <a:endParaRPr lang="es-AR"/>
          </a:p>
        </p:txBody>
      </p:sp>
    </p:spTree>
    <p:extLst>
      <p:ext uri="{BB962C8B-B14F-4D97-AF65-F5344CB8AC3E}">
        <p14:creationId xmlns:p14="http://schemas.microsoft.com/office/powerpoint/2010/main" val="3830392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06458A2-C7EA-452D-8AB8-C5F6D065B762}" type="datetimeFigureOut">
              <a:rPr lang="es-AR" smtClean="0"/>
              <a:t>18/8/2021</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1E3F8CC7-CECE-47D8-8532-49871DF76F30}" type="slidenum">
              <a:rPr lang="es-AR" smtClean="0"/>
              <a:t>‹Nº›</a:t>
            </a:fld>
            <a:endParaRPr lang="es-AR"/>
          </a:p>
        </p:txBody>
      </p:sp>
    </p:spTree>
    <p:extLst>
      <p:ext uri="{BB962C8B-B14F-4D97-AF65-F5344CB8AC3E}">
        <p14:creationId xmlns:p14="http://schemas.microsoft.com/office/powerpoint/2010/main" val="2754628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6458A2-C7EA-452D-8AB8-C5F6D065B762}" type="datetimeFigureOut">
              <a:rPr lang="es-AR" smtClean="0"/>
              <a:t>18/8/2021</a:t>
            </a:fld>
            <a:endParaRPr lang="es-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3F8CC7-CECE-47D8-8532-49871DF76F30}" type="slidenum">
              <a:rPr lang="es-AR" smtClean="0"/>
              <a:t>‹Nº›</a:t>
            </a:fld>
            <a:endParaRPr lang="es-AR"/>
          </a:p>
        </p:txBody>
      </p:sp>
    </p:spTree>
    <p:extLst>
      <p:ext uri="{BB962C8B-B14F-4D97-AF65-F5344CB8AC3E}">
        <p14:creationId xmlns:p14="http://schemas.microsoft.com/office/powerpoint/2010/main" val="16476825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g"/><Relationship Id="rId18" Type="http://schemas.openxmlformats.org/officeDocument/2006/relationships/image" Target="../media/image19.jpg"/><Relationship Id="rId26" Type="http://schemas.openxmlformats.org/officeDocument/2006/relationships/image" Target="../media/image27.svg"/><Relationship Id="rId3" Type="http://schemas.openxmlformats.org/officeDocument/2006/relationships/image" Target="../media/image4.jpeg"/><Relationship Id="rId21" Type="http://schemas.openxmlformats.org/officeDocument/2006/relationships/image" Target="../media/image22.png"/><Relationship Id="rId7" Type="http://schemas.openxmlformats.org/officeDocument/2006/relationships/image" Target="../media/image8.jpg"/><Relationship Id="rId12" Type="http://schemas.openxmlformats.org/officeDocument/2006/relationships/image" Target="../media/image13.jpg"/><Relationship Id="rId17" Type="http://schemas.openxmlformats.org/officeDocument/2006/relationships/image" Target="../media/image18.jpg"/><Relationship Id="rId25" Type="http://schemas.openxmlformats.org/officeDocument/2006/relationships/image" Target="../media/image26.png"/><Relationship Id="rId2" Type="http://schemas.openxmlformats.org/officeDocument/2006/relationships/notesSlide" Target="../notesSlides/notesSlide2.xml"/><Relationship Id="rId16" Type="http://schemas.openxmlformats.org/officeDocument/2006/relationships/image" Target="../media/image17.jpg"/><Relationship Id="rId20" Type="http://schemas.openxmlformats.org/officeDocument/2006/relationships/image" Target="../media/image21.jpg"/><Relationship Id="rId29"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image" Target="../media/image12.jpg"/><Relationship Id="rId24" Type="http://schemas.openxmlformats.org/officeDocument/2006/relationships/image" Target="../media/image25.svg"/><Relationship Id="rId32" Type="http://schemas.openxmlformats.org/officeDocument/2006/relationships/image" Target="../media/image33.png"/><Relationship Id="rId5" Type="http://schemas.openxmlformats.org/officeDocument/2006/relationships/image" Target="../media/image6.jpg"/><Relationship Id="rId15" Type="http://schemas.openxmlformats.org/officeDocument/2006/relationships/image" Target="../media/image16.jpg"/><Relationship Id="rId23" Type="http://schemas.openxmlformats.org/officeDocument/2006/relationships/image" Target="../media/image24.png"/><Relationship Id="rId28" Type="http://schemas.openxmlformats.org/officeDocument/2006/relationships/image" Target="../media/image29.svg"/><Relationship Id="rId10" Type="http://schemas.openxmlformats.org/officeDocument/2006/relationships/image" Target="../media/image11.jpg"/><Relationship Id="rId19" Type="http://schemas.openxmlformats.org/officeDocument/2006/relationships/image" Target="../media/image20.jpg"/><Relationship Id="rId31" Type="http://schemas.openxmlformats.org/officeDocument/2006/relationships/image" Target="../media/image32.svg"/><Relationship Id="rId4" Type="http://schemas.openxmlformats.org/officeDocument/2006/relationships/image" Target="../media/image5.jpg"/><Relationship Id="rId9" Type="http://schemas.openxmlformats.org/officeDocument/2006/relationships/image" Target="../media/image10.jpg"/><Relationship Id="rId14" Type="http://schemas.openxmlformats.org/officeDocument/2006/relationships/image" Target="../media/image15.jpg"/><Relationship Id="rId22" Type="http://schemas.openxmlformats.org/officeDocument/2006/relationships/image" Target="../media/image23.svg"/><Relationship Id="rId27" Type="http://schemas.openxmlformats.org/officeDocument/2006/relationships/image" Target="../media/image28.png"/><Relationship Id="rId30"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7.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jpg"/><Relationship Id="rId7" Type="http://schemas.openxmlformats.org/officeDocument/2006/relationships/image" Target="../media/image37.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8.png"/><Relationship Id="rId4" Type="http://schemas.openxmlformats.org/officeDocument/2006/relationships/image" Target="../media/image4.jpeg"/><Relationship Id="rId9"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43.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5.jp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3C11C00B-F042-4F5F-A82D-A27D430F4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6"/>
            <a:ext cx="12192000" cy="6855529"/>
          </a:xfrm>
          <a:prstGeom prst="rect">
            <a:avLst/>
          </a:prstGeom>
        </p:spPr>
      </p:pic>
      <p:sp>
        <p:nvSpPr>
          <p:cNvPr id="11" name="Rectángulo: esquinas redondeadas 10">
            <a:extLst>
              <a:ext uri="{FF2B5EF4-FFF2-40B4-BE49-F238E27FC236}">
                <a16:creationId xmlns:a16="http://schemas.microsoft.com/office/drawing/2014/main" id="{30DFEC0B-5529-4193-A1F9-E41EBA7B23BD}"/>
              </a:ext>
            </a:extLst>
          </p:cNvPr>
          <p:cNvSpPr/>
          <p:nvPr/>
        </p:nvSpPr>
        <p:spPr>
          <a:xfrm>
            <a:off x="-412790" y="58059"/>
            <a:ext cx="3285067" cy="369333"/>
          </a:xfrm>
          <a:prstGeom prst="roundRect">
            <a:avLst>
              <a:gd name="adj" fmla="val 50000"/>
            </a:avLst>
          </a:prstGeom>
          <a:solidFill>
            <a:schemeClr val="bg1">
              <a:lumMod val="9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 name="CuadroTexto 3">
            <a:extLst>
              <a:ext uri="{FF2B5EF4-FFF2-40B4-BE49-F238E27FC236}">
                <a16:creationId xmlns:a16="http://schemas.microsoft.com/office/drawing/2014/main" id="{D5196BD6-8905-416A-8009-0A22C620927E}"/>
              </a:ext>
            </a:extLst>
          </p:cNvPr>
          <p:cNvSpPr txBox="1"/>
          <p:nvPr/>
        </p:nvSpPr>
        <p:spPr>
          <a:xfrm>
            <a:off x="3760168" y="563779"/>
            <a:ext cx="8118323" cy="1200329"/>
          </a:xfrm>
          <a:prstGeom prst="rect">
            <a:avLst/>
          </a:prstGeom>
          <a:noFill/>
        </p:spPr>
        <p:txBody>
          <a:bodyPr wrap="square" rtlCol="0">
            <a:spAutoFit/>
          </a:bodyPr>
          <a:lstStyle/>
          <a:p>
            <a:pPr algn="r"/>
            <a:r>
              <a:rPr lang="es-AR" sz="3600" b="1" i="1" dirty="0">
                <a:solidFill>
                  <a:schemeClr val="accent1">
                    <a:lumMod val="50000"/>
                  </a:schemeClr>
                </a:solidFill>
                <a:latin typeface="Gotham Black" panose="02000603040000020004" pitchFamily="2" charset="0"/>
              </a:rPr>
              <a:t>Protagonistas de la </a:t>
            </a:r>
            <a:r>
              <a:rPr lang="es-AR" sz="3600" b="1" i="1" dirty="0" err="1">
                <a:solidFill>
                  <a:schemeClr val="accent1">
                    <a:lumMod val="50000"/>
                  </a:schemeClr>
                </a:solidFill>
                <a:latin typeface="Gotham Black" panose="02000603040000020004" pitchFamily="2" charset="0"/>
              </a:rPr>
              <a:t>Agrodigitalización</a:t>
            </a:r>
            <a:r>
              <a:rPr lang="es-AR" sz="3600" b="1" i="1" dirty="0">
                <a:solidFill>
                  <a:schemeClr val="accent1">
                    <a:lumMod val="50000"/>
                  </a:schemeClr>
                </a:solidFill>
                <a:latin typeface="Gotham Black" panose="02000603040000020004" pitchFamily="2" charset="0"/>
              </a:rPr>
              <a:t> de América Latina, el Caribe y España</a:t>
            </a:r>
          </a:p>
        </p:txBody>
      </p:sp>
      <p:sp>
        <p:nvSpPr>
          <p:cNvPr id="8" name="CuadroTexto 7">
            <a:extLst>
              <a:ext uri="{FF2B5EF4-FFF2-40B4-BE49-F238E27FC236}">
                <a16:creationId xmlns:a16="http://schemas.microsoft.com/office/drawing/2014/main" id="{F195222B-B48F-438D-BFB8-C046D6EB8FFF}"/>
              </a:ext>
            </a:extLst>
          </p:cNvPr>
          <p:cNvSpPr txBox="1"/>
          <p:nvPr/>
        </p:nvSpPr>
        <p:spPr>
          <a:xfrm>
            <a:off x="5615120" y="4146186"/>
            <a:ext cx="6242755" cy="461665"/>
          </a:xfrm>
          <a:prstGeom prst="rect">
            <a:avLst/>
          </a:prstGeom>
          <a:noFill/>
        </p:spPr>
        <p:txBody>
          <a:bodyPr wrap="square" rtlCol="0">
            <a:spAutoFit/>
          </a:bodyPr>
          <a:lstStyle/>
          <a:p>
            <a:pPr algn="r"/>
            <a:r>
              <a:rPr lang="en-US" sz="2400" dirty="0">
                <a:solidFill>
                  <a:schemeClr val="accent1">
                    <a:lumMod val="50000"/>
                  </a:schemeClr>
                </a:solidFill>
                <a:latin typeface="Gotham Book" panose="02000603040000020004" pitchFamily="2" charset="0"/>
              </a:rPr>
              <a:t>Webinar 3</a:t>
            </a:r>
            <a:endParaRPr lang="es-AR" sz="2400" dirty="0">
              <a:solidFill>
                <a:schemeClr val="accent1">
                  <a:lumMod val="50000"/>
                </a:schemeClr>
              </a:solidFill>
              <a:latin typeface="Gotham Book" panose="02000603040000020004" pitchFamily="2" charset="0"/>
            </a:endParaRPr>
          </a:p>
        </p:txBody>
      </p:sp>
      <p:sp>
        <p:nvSpPr>
          <p:cNvPr id="9" name="CuadroTexto 8">
            <a:extLst>
              <a:ext uri="{FF2B5EF4-FFF2-40B4-BE49-F238E27FC236}">
                <a16:creationId xmlns:a16="http://schemas.microsoft.com/office/drawing/2014/main" id="{79ADA261-9C66-49B6-B41B-16EC691ED87B}"/>
              </a:ext>
            </a:extLst>
          </p:cNvPr>
          <p:cNvSpPr txBox="1"/>
          <p:nvPr/>
        </p:nvSpPr>
        <p:spPr>
          <a:xfrm>
            <a:off x="247070" y="99062"/>
            <a:ext cx="2455333" cy="307777"/>
          </a:xfrm>
          <a:prstGeom prst="rect">
            <a:avLst/>
          </a:prstGeom>
          <a:noFill/>
        </p:spPr>
        <p:txBody>
          <a:bodyPr wrap="square" rtlCol="0">
            <a:spAutoFit/>
          </a:bodyPr>
          <a:lstStyle/>
          <a:p>
            <a:r>
              <a:rPr lang="es-ES" sz="1400" b="1" dirty="0">
                <a:solidFill>
                  <a:schemeClr val="accent1">
                    <a:lumMod val="50000"/>
                  </a:schemeClr>
                </a:solidFill>
                <a:latin typeface="Gotham Bold" panose="02000803030000020004" pitchFamily="2" charset="0"/>
              </a:rPr>
              <a:t>WEBINARS FONTAGRO - IICA</a:t>
            </a:r>
            <a:endParaRPr lang="es-AR" sz="1400" b="1" dirty="0">
              <a:solidFill>
                <a:schemeClr val="accent1">
                  <a:lumMod val="50000"/>
                </a:schemeClr>
              </a:solidFill>
              <a:latin typeface="Gotham Bold" panose="02000803030000020004" pitchFamily="2" charset="0"/>
            </a:endParaRPr>
          </a:p>
        </p:txBody>
      </p:sp>
      <p:sp>
        <p:nvSpPr>
          <p:cNvPr id="12" name="CuadroTexto 11">
            <a:extLst>
              <a:ext uri="{FF2B5EF4-FFF2-40B4-BE49-F238E27FC236}">
                <a16:creationId xmlns:a16="http://schemas.microsoft.com/office/drawing/2014/main" id="{1D41F350-CD5C-4697-8462-91019D53139D}"/>
              </a:ext>
            </a:extLst>
          </p:cNvPr>
          <p:cNvSpPr txBox="1"/>
          <p:nvPr/>
        </p:nvSpPr>
        <p:spPr>
          <a:xfrm>
            <a:off x="5615120" y="4577053"/>
            <a:ext cx="6242755" cy="400110"/>
          </a:xfrm>
          <a:prstGeom prst="rect">
            <a:avLst/>
          </a:prstGeom>
          <a:noFill/>
        </p:spPr>
        <p:txBody>
          <a:bodyPr wrap="square" rtlCol="0">
            <a:spAutoFit/>
          </a:bodyPr>
          <a:lstStyle/>
          <a:p>
            <a:pPr algn="r"/>
            <a:r>
              <a:rPr lang="es-ES" sz="2000" dirty="0">
                <a:solidFill>
                  <a:schemeClr val="accent1">
                    <a:lumMod val="50000"/>
                  </a:schemeClr>
                </a:solidFill>
                <a:latin typeface="Gotham Bold" panose="02000803030000020004" pitchFamily="2" charset="0"/>
              </a:rPr>
              <a:t>18 de Agosto, 2021</a:t>
            </a:r>
            <a:endParaRPr lang="es-AR" sz="2000" dirty="0">
              <a:solidFill>
                <a:schemeClr val="accent1">
                  <a:lumMod val="50000"/>
                </a:schemeClr>
              </a:solidFill>
              <a:latin typeface="Gotham Bold" panose="02000803030000020004" pitchFamily="2" charset="0"/>
            </a:endParaRPr>
          </a:p>
        </p:txBody>
      </p:sp>
      <p:sp>
        <p:nvSpPr>
          <p:cNvPr id="10" name="CuadroTexto 9">
            <a:extLst>
              <a:ext uri="{FF2B5EF4-FFF2-40B4-BE49-F238E27FC236}">
                <a16:creationId xmlns:a16="http://schemas.microsoft.com/office/drawing/2014/main" id="{92CF2508-CBEB-424A-9520-476162781EAD}"/>
              </a:ext>
            </a:extLst>
          </p:cNvPr>
          <p:cNvSpPr txBox="1"/>
          <p:nvPr/>
        </p:nvSpPr>
        <p:spPr>
          <a:xfrm>
            <a:off x="488515" y="2256399"/>
            <a:ext cx="10789085" cy="1200329"/>
          </a:xfrm>
          <a:prstGeom prst="rect">
            <a:avLst/>
          </a:prstGeom>
          <a:noFill/>
        </p:spPr>
        <p:txBody>
          <a:bodyPr wrap="square">
            <a:spAutoFit/>
          </a:bodyPr>
          <a:lstStyle/>
          <a:p>
            <a:r>
              <a:rPr lang="es-ES" sz="3600" b="1" dirty="0">
                <a:solidFill>
                  <a:srgbClr val="C00000"/>
                </a:solidFill>
                <a:latin typeface="Gadugi" panose="020B0502040204020203" pitchFamily="34" charset="0"/>
                <a:ea typeface="Gadugi" panose="020B0502040204020203" pitchFamily="34" charset="0"/>
              </a:rPr>
              <a:t>Implementación de balances hídricos regionales asistidos con información satelital 	</a:t>
            </a:r>
          </a:p>
        </p:txBody>
      </p:sp>
      <p:sp>
        <p:nvSpPr>
          <p:cNvPr id="14" name="CuadroTexto 13">
            <a:extLst>
              <a:ext uri="{FF2B5EF4-FFF2-40B4-BE49-F238E27FC236}">
                <a16:creationId xmlns:a16="http://schemas.microsoft.com/office/drawing/2014/main" id="{7E8D8F68-566B-4616-83E4-A66869435A80}"/>
              </a:ext>
            </a:extLst>
          </p:cNvPr>
          <p:cNvSpPr txBox="1"/>
          <p:nvPr/>
        </p:nvSpPr>
        <p:spPr>
          <a:xfrm>
            <a:off x="488516" y="3591215"/>
            <a:ext cx="7829006" cy="400110"/>
          </a:xfrm>
          <a:prstGeom prst="rect">
            <a:avLst/>
          </a:prstGeom>
          <a:noFill/>
        </p:spPr>
        <p:txBody>
          <a:bodyPr wrap="square">
            <a:spAutoFit/>
          </a:bodyPr>
          <a:lstStyle/>
          <a:p>
            <a:r>
              <a:rPr lang="es-ES" sz="2000" b="1" i="1" dirty="0">
                <a:solidFill>
                  <a:srgbClr val="C00000"/>
                </a:solidFill>
                <a:latin typeface="Gadugi" panose="020B0502040204020203" pitchFamily="34" charset="0"/>
                <a:ea typeface="Gadugi" panose="020B0502040204020203" pitchFamily="34" charset="0"/>
              </a:rPr>
              <a:t>Jesús Garrido Rubio	</a:t>
            </a:r>
          </a:p>
        </p:txBody>
      </p:sp>
      <p:pic>
        <p:nvPicPr>
          <p:cNvPr id="5" name="Imagen 4">
            <a:extLst>
              <a:ext uri="{FF2B5EF4-FFF2-40B4-BE49-F238E27FC236}">
                <a16:creationId xmlns:a16="http://schemas.microsoft.com/office/drawing/2014/main" id="{79358E12-95FD-4685-A005-854D4D69D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87" y="4230375"/>
            <a:ext cx="3280247" cy="664396"/>
          </a:xfrm>
          <a:prstGeom prst="rect">
            <a:avLst/>
          </a:prstGeom>
        </p:spPr>
      </p:pic>
      <p:pic>
        <p:nvPicPr>
          <p:cNvPr id="17" name="Imagen 16">
            <a:extLst>
              <a:ext uri="{FF2B5EF4-FFF2-40B4-BE49-F238E27FC236}">
                <a16:creationId xmlns:a16="http://schemas.microsoft.com/office/drawing/2014/main" id="{30749A23-2187-4B91-A897-FD8AC46CA0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1640" y="4230375"/>
            <a:ext cx="1409355" cy="664396"/>
          </a:xfrm>
          <a:prstGeom prst="rect">
            <a:avLst/>
          </a:prstGeom>
        </p:spPr>
      </p:pic>
    </p:spTree>
    <p:extLst>
      <p:ext uri="{BB962C8B-B14F-4D97-AF65-F5344CB8AC3E}">
        <p14:creationId xmlns:p14="http://schemas.microsoft.com/office/powerpoint/2010/main" val="2727886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n 44">
            <a:extLst>
              <a:ext uri="{FF2B5EF4-FFF2-40B4-BE49-F238E27FC236}">
                <a16:creationId xmlns:a16="http://schemas.microsoft.com/office/drawing/2014/main" id="{194AC3D6-0BB8-4E12-AB0C-4451A9E086E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071"/>
            <a:ext cx="12192000" cy="5844713"/>
          </a:xfrm>
          <a:prstGeom prst="rect">
            <a:avLst/>
          </a:prstGeom>
        </p:spPr>
      </p:pic>
      <p:pic>
        <p:nvPicPr>
          <p:cNvPr id="46" name="Imagen 45">
            <a:extLst>
              <a:ext uri="{FF2B5EF4-FFF2-40B4-BE49-F238E27FC236}">
                <a16:creationId xmlns:a16="http://schemas.microsoft.com/office/drawing/2014/main" id="{73AA43D2-9030-4CD5-B8B9-DF060FEC6775}"/>
              </a:ext>
            </a:extLst>
          </p:cNvPr>
          <p:cNvPicPr>
            <a:picLocks noChangeAspect="1"/>
          </p:cNvPicPr>
          <p:nvPr/>
        </p:nvPicPr>
        <p:blipFill rotWithShape="1">
          <a:blip r:embed="rId4">
            <a:extLst>
              <a:ext uri="{28A0092B-C50C-407E-A947-70E740481C1C}">
                <a14:useLocalDpi xmlns:a14="http://schemas.microsoft.com/office/drawing/2010/main" val="0"/>
              </a:ext>
            </a:extLst>
          </a:blip>
          <a:srcRect t="86097"/>
          <a:stretch/>
        </p:blipFill>
        <p:spPr>
          <a:xfrm>
            <a:off x="1524000" y="5902264"/>
            <a:ext cx="9144000" cy="953147"/>
          </a:xfrm>
          <a:prstGeom prst="rect">
            <a:avLst/>
          </a:prstGeom>
        </p:spPr>
      </p:pic>
      <p:sp>
        <p:nvSpPr>
          <p:cNvPr id="9" name="CuadroTexto 8">
            <a:extLst>
              <a:ext uri="{FF2B5EF4-FFF2-40B4-BE49-F238E27FC236}">
                <a16:creationId xmlns:a16="http://schemas.microsoft.com/office/drawing/2014/main" id="{5767744E-C246-46E0-88F2-07A4642E008F}"/>
              </a:ext>
            </a:extLst>
          </p:cNvPr>
          <p:cNvSpPr txBox="1"/>
          <p:nvPr/>
        </p:nvSpPr>
        <p:spPr>
          <a:xfrm>
            <a:off x="279161" y="652793"/>
            <a:ext cx="11633678" cy="369332"/>
          </a:xfrm>
          <a:prstGeom prst="rect">
            <a:avLst/>
          </a:prstGeom>
          <a:noFill/>
        </p:spPr>
        <p:txBody>
          <a:bodyPr wrap="square">
            <a:spAutoFit/>
          </a:bodyPr>
          <a:lstStyle/>
          <a:p>
            <a:pPr algn="ctr">
              <a:spcBef>
                <a:spcPts val="600"/>
              </a:spcBef>
            </a:pPr>
            <a:r>
              <a:rPr lang="es-ES" b="1" dirty="0">
                <a:solidFill>
                  <a:srgbClr val="0070C0"/>
                </a:solidFill>
                <a:latin typeface="Gadugi" panose="020B0502040204020203" pitchFamily="34" charset="0"/>
                <a:ea typeface="Gadugi" panose="020B0502040204020203" pitchFamily="34" charset="0"/>
              </a:rPr>
              <a:t>HidroMORE: Modelo FAO56 de balance de agua en suelo asistido por teledetección</a:t>
            </a:r>
          </a:p>
        </p:txBody>
      </p:sp>
      <p:sp>
        <p:nvSpPr>
          <p:cNvPr id="47" name="CuadroTexto 46">
            <a:extLst>
              <a:ext uri="{FF2B5EF4-FFF2-40B4-BE49-F238E27FC236}">
                <a16:creationId xmlns:a16="http://schemas.microsoft.com/office/drawing/2014/main" id="{A4F89551-DE4A-4CB4-84A4-C4843EAF291E}"/>
              </a:ext>
            </a:extLst>
          </p:cNvPr>
          <p:cNvSpPr txBox="1"/>
          <p:nvPr/>
        </p:nvSpPr>
        <p:spPr>
          <a:xfrm>
            <a:off x="4271058" y="187950"/>
            <a:ext cx="7766600" cy="338554"/>
          </a:xfrm>
          <a:prstGeom prst="rect">
            <a:avLst/>
          </a:prstGeom>
          <a:noFill/>
        </p:spPr>
        <p:txBody>
          <a:bodyPr wrap="square">
            <a:spAutoFit/>
          </a:bodyPr>
          <a:lstStyle/>
          <a:p>
            <a:pPr algn="r"/>
            <a:r>
              <a:rPr lang="es-ES" sz="1600" b="1" dirty="0">
                <a:solidFill>
                  <a:srgbClr val="C00000"/>
                </a:solidFill>
                <a:latin typeface="Gadugi" panose="020B0502040204020203" pitchFamily="34" charset="0"/>
                <a:ea typeface="Gadugi" panose="020B0502040204020203" pitchFamily="34" charset="0"/>
              </a:rPr>
              <a:t>Implementación balances hídricos regionales asistidos con información satelital </a:t>
            </a:r>
          </a:p>
        </p:txBody>
      </p:sp>
      <p:grpSp>
        <p:nvGrpSpPr>
          <p:cNvPr id="129" name="Grupo 128">
            <a:extLst>
              <a:ext uri="{FF2B5EF4-FFF2-40B4-BE49-F238E27FC236}">
                <a16:creationId xmlns:a16="http://schemas.microsoft.com/office/drawing/2014/main" id="{30E72B8A-3C36-4C4F-86D4-9057E015929F}"/>
              </a:ext>
            </a:extLst>
          </p:cNvPr>
          <p:cNvGrpSpPr/>
          <p:nvPr/>
        </p:nvGrpSpPr>
        <p:grpSpPr>
          <a:xfrm>
            <a:off x="632752" y="2394690"/>
            <a:ext cx="10831392" cy="3440547"/>
            <a:chOff x="609600" y="2338087"/>
            <a:chExt cx="10831392" cy="3440547"/>
          </a:xfrm>
        </p:grpSpPr>
        <p:grpSp>
          <p:nvGrpSpPr>
            <p:cNvPr id="127" name="Grupo 126">
              <a:extLst>
                <a:ext uri="{FF2B5EF4-FFF2-40B4-BE49-F238E27FC236}">
                  <a16:creationId xmlns:a16="http://schemas.microsoft.com/office/drawing/2014/main" id="{5F46B1CA-5F95-41BF-81FB-3A892A4B36B9}"/>
                </a:ext>
              </a:extLst>
            </p:cNvPr>
            <p:cNvGrpSpPr/>
            <p:nvPr/>
          </p:nvGrpSpPr>
          <p:grpSpPr>
            <a:xfrm>
              <a:off x="3665801" y="2649286"/>
              <a:ext cx="4589010" cy="3114830"/>
              <a:chOff x="3665801" y="2649286"/>
              <a:chExt cx="4589010" cy="3114830"/>
            </a:xfrm>
          </p:grpSpPr>
          <p:pic>
            <p:nvPicPr>
              <p:cNvPr id="14" name="Imagen 13" descr="Planta con hojas verdes&#10;&#10;Descripción generada automáticamente">
                <a:extLst>
                  <a:ext uri="{FF2B5EF4-FFF2-40B4-BE49-F238E27FC236}">
                    <a16:creationId xmlns:a16="http://schemas.microsoft.com/office/drawing/2014/main" id="{AA228405-67DA-469C-99F6-BC6B12DB5E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5801" y="2649286"/>
                <a:ext cx="1080000" cy="720000"/>
              </a:xfrm>
              <a:prstGeom prst="rect">
                <a:avLst/>
              </a:prstGeom>
            </p:spPr>
          </p:pic>
          <p:pic>
            <p:nvPicPr>
              <p:cNvPr id="18" name="Imagen 17" descr="Una rama con fruta&#10;&#10;Descripción generada automáticamente">
                <a:extLst>
                  <a:ext uri="{FF2B5EF4-FFF2-40B4-BE49-F238E27FC236}">
                    <a16:creationId xmlns:a16="http://schemas.microsoft.com/office/drawing/2014/main" id="{7868026E-A4D5-435C-BFAB-2AEDF2A2A5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6901" y="2649286"/>
                <a:ext cx="1080000" cy="720000"/>
              </a:xfrm>
              <a:prstGeom prst="rect">
                <a:avLst/>
              </a:prstGeom>
            </p:spPr>
          </p:pic>
          <p:pic>
            <p:nvPicPr>
              <p:cNvPr id="20" name="Imagen 19" descr="Planta con hojas verdes&#10;&#10;Descripción generada automáticamente">
                <a:extLst>
                  <a:ext uri="{FF2B5EF4-FFF2-40B4-BE49-F238E27FC236}">
                    <a16:creationId xmlns:a16="http://schemas.microsoft.com/office/drawing/2014/main" id="{D6839778-4E21-468A-8CD5-C390E94BDB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5801" y="3411441"/>
                <a:ext cx="1080000" cy="720000"/>
              </a:xfrm>
              <a:prstGeom prst="rect">
                <a:avLst/>
              </a:prstGeom>
            </p:spPr>
          </p:pic>
          <p:pic>
            <p:nvPicPr>
              <p:cNvPr id="24" name="Imagen 23" descr="Una rama con hojas verdes&#10;&#10;Descripción generada automáticamente">
                <a:extLst>
                  <a:ext uri="{FF2B5EF4-FFF2-40B4-BE49-F238E27FC236}">
                    <a16:creationId xmlns:a16="http://schemas.microsoft.com/office/drawing/2014/main" id="{9353AEE6-6DBD-4DDD-B49F-03E013809B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23403" y="4200875"/>
                <a:ext cx="1098020" cy="756000"/>
              </a:xfrm>
              <a:prstGeom prst="rect">
                <a:avLst/>
              </a:prstGeom>
            </p:spPr>
          </p:pic>
          <p:pic>
            <p:nvPicPr>
              <p:cNvPr id="26" name="Imagen 25" descr="Un pedazo de brócoli&#10;&#10;Descripción generada automáticamente con confianza media">
                <a:extLst>
                  <a:ext uri="{FF2B5EF4-FFF2-40B4-BE49-F238E27FC236}">
                    <a16:creationId xmlns:a16="http://schemas.microsoft.com/office/drawing/2014/main" id="{B4770DF0-9004-4554-8D50-A8B497AE01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24330" y="3411441"/>
                <a:ext cx="1098020" cy="720000"/>
              </a:xfrm>
              <a:prstGeom prst="rect">
                <a:avLst/>
              </a:prstGeom>
            </p:spPr>
          </p:pic>
          <p:pic>
            <p:nvPicPr>
              <p:cNvPr id="30" name="Imagen 29" descr="Un conjunto de árboles&#10;&#10;Descripción generada automáticamente con confianza baja">
                <a:extLst>
                  <a:ext uri="{FF2B5EF4-FFF2-40B4-BE49-F238E27FC236}">
                    <a16:creationId xmlns:a16="http://schemas.microsoft.com/office/drawing/2014/main" id="{77A61164-A7EA-45C2-ADA7-A37539BC05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22355" y="5008116"/>
                <a:ext cx="1099020" cy="756000"/>
              </a:xfrm>
              <a:prstGeom prst="rect">
                <a:avLst/>
              </a:prstGeom>
            </p:spPr>
          </p:pic>
          <p:pic>
            <p:nvPicPr>
              <p:cNvPr id="32" name="Imagen 31" descr="Una rama con hojas verdes&#10;&#10;Descripción generada automáticamente con confianza media">
                <a:extLst>
                  <a:ext uri="{FF2B5EF4-FFF2-40B4-BE49-F238E27FC236}">
                    <a16:creationId xmlns:a16="http://schemas.microsoft.com/office/drawing/2014/main" id="{549EF7DE-7183-4391-9FB0-FE50817AF3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83033" y="4204874"/>
                <a:ext cx="1062767" cy="756000"/>
              </a:xfrm>
              <a:prstGeom prst="rect">
                <a:avLst/>
              </a:prstGeom>
            </p:spPr>
          </p:pic>
          <p:pic>
            <p:nvPicPr>
              <p:cNvPr id="34" name="Imagen 33" descr="Planta verde en el pasto&#10;&#10;Descripción generada automáticamente con confianza media">
                <a:extLst>
                  <a:ext uri="{FF2B5EF4-FFF2-40B4-BE49-F238E27FC236}">
                    <a16:creationId xmlns:a16="http://schemas.microsoft.com/office/drawing/2014/main" id="{2C0031FC-8C93-4BAC-A8B7-DF0A51503E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05141" y="3411441"/>
                <a:ext cx="1075738" cy="720000"/>
              </a:xfrm>
              <a:prstGeom prst="rect">
                <a:avLst/>
              </a:prstGeom>
            </p:spPr>
          </p:pic>
          <p:pic>
            <p:nvPicPr>
              <p:cNvPr id="36" name="Imagen 35" descr="Imagen que contiene hecho de madera, madera, verde, tabla&#10;&#10;Descripción generada automáticamente">
                <a:extLst>
                  <a:ext uri="{FF2B5EF4-FFF2-40B4-BE49-F238E27FC236}">
                    <a16:creationId xmlns:a16="http://schemas.microsoft.com/office/drawing/2014/main" id="{DC5F1734-450A-476A-BA9F-D3F1A39AFC3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19313" y="4200875"/>
                <a:ext cx="1056073" cy="756000"/>
              </a:xfrm>
              <a:prstGeom prst="rect">
                <a:avLst/>
              </a:prstGeom>
            </p:spPr>
          </p:pic>
          <p:pic>
            <p:nvPicPr>
              <p:cNvPr id="38" name="Imagen 37" descr="Un tomate en un jardín&#10;&#10;Descripción generada automáticamente">
                <a:extLst>
                  <a:ext uri="{FF2B5EF4-FFF2-40B4-BE49-F238E27FC236}">
                    <a16:creationId xmlns:a16="http://schemas.microsoft.com/office/drawing/2014/main" id="{E304E2E3-0E2F-4807-836F-2D94868AA98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83534" y="5008116"/>
                <a:ext cx="1062266" cy="756000"/>
              </a:xfrm>
              <a:prstGeom prst="rect">
                <a:avLst/>
              </a:prstGeom>
            </p:spPr>
          </p:pic>
          <p:pic>
            <p:nvPicPr>
              <p:cNvPr id="40" name="Imagen 39" descr="Una roca en el campo&#10;&#10;Descripción generada automáticamente con confianza baja">
                <a:extLst>
                  <a:ext uri="{FF2B5EF4-FFF2-40B4-BE49-F238E27FC236}">
                    <a16:creationId xmlns:a16="http://schemas.microsoft.com/office/drawing/2014/main" id="{491658E3-85EA-40C5-A43D-0E2938ECF95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17594" y="5011556"/>
                <a:ext cx="1056074" cy="749120"/>
              </a:xfrm>
              <a:prstGeom prst="rect">
                <a:avLst/>
              </a:prstGeom>
            </p:spPr>
          </p:pic>
          <p:pic>
            <p:nvPicPr>
              <p:cNvPr id="42" name="Imagen 41" descr="Una manzana sobre una rama&#10;&#10;Descripción generada automáticamente">
                <a:extLst>
                  <a:ext uri="{FF2B5EF4-FFF2-40B4-BE49-F238E27FC236}">
                    <a16:creationId xmlns:a16="http://schemas.microsoft.com/office/drawing/2014/main" id="{81246D17-6EC7-46CB-BF41-36A6E30592E3}"/>
                  </a:ext>
                </a:extLst>
              </p:cNvPr>
              <p:cNvPicPr>
                <a:picLocks noChangeAspect="1"/>
              </p:cNvPicPr>
              <p:nvPr/>
            </p:nvPicPr>
            <p:blipFill rotWithShape="1">
              <a:blip r:embed="rId16">
                <a:extLst>
                  <a:ext uri="{28A0092B-C50C-407E-A947-70E740481C1C}">
                    <a14:useLocalDpi xmlns:a14="http://schemas.microsoft.com/office/drawing/2010/main" val="0"/>
                  </a:ext>
                </a:extLst>
              </a:blip>
              <a:srcRect r="9141"/>
              <a:stretch/>
            </p:blipFill>
            <p:spPr>
              <a:xfrm>
                <a:off x="5988001" y="2649286"/>
                <a:ext cx="1090306" cy="720000"/>
              </a:xfrm>
              <a:prstGeom prst="rect">
                <a:avLst/>
              </a:prstGeom>
            </p:spPr>
          </p:pic>
          <p:pic>
            <p:nvPicPr>
              <p:cNvPr id="51" name="Imagen 50" descr="Una rama con hojas verdes&#10;&#10;Descripción generada automáticamente con confianza media">
                <a:extLst>
                  <a:ext uri="{FF2B5EF4-FFF2-40B4-BE49-F238E27FC236}">
                    <a16:creationId xmlns:a16="http://schemas.microsoft.com/office/drawing/2014/main" id="{F38C794F-483B-4B19-A869-CEDABEEE7F5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59407" y="2649286"/>
                <a:ext cx="1095404" cy="720000"/>
              </a:xfrm>
              <a:prstGeom prst="rect">
                <a:avLst/>
              </a:prstGeom>
            </p:spPr>
          </p:pic>
          <p:pic>
            <p:nvPicPr>
              <p:cNvPr id="54" name="Imagen 53" descr="Una rama con hojas verdes&#10;&#10;Descripción generada automáticamente">
                <a:extLst>
                  <a:ext uri="{FF2B5EF4-FFF2-40B4-BE49-F238E27FC236}">
                    <a16:creationId xmlns:a16="http://schemas.microsoft.com/office/drawing/2014/main" id="{17A616AA-8FE7-4D5B-B445-37B260E7290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159407" y="3400005"/>
                <a:ext cx="1075738" cy="742872"/>
              </a:xfrm>
              <a:prstGeom prst="rect">
                <a:avLst/>
              </a:prstGeom>
            </p:spPr>
          </p:pic>
          <p:pic>
            <p:nvPicPr>
              <p:cNvPr id="56" name="Imagen 55" descr="Una fruta de color verde&#10;&#10;Descripción generada automáticamente con confianza media">
                <a:extLst>
                  <a:ext uri="{FF2B5EF4-FFF2-40B4-BE49-F238E27FC236}">
                    <a16:creationId xmlns:a16="http://schemas.microsoft.com/office/drawing/2014/main" id="{2613B31D-0CF1-43D4-8CAE-B50AD073F50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158181" y="4207997"/>
                <a:ext cx="1067131" cy="748877"/>
              </a:xfrm>
              <a:prstGeom prst="rect">
                <a:avLst/>
              </a:prstGeom>
            </p:spPr>
          </p:pic>
          <p:pic>
            <p:nvPicPr>
              <p:cNvPr id="58" name="Imagen 57" descr="Una planta con hojas verdes&#10;&#10;Descripción generada automáticamente">
                <a:extLst>
                  <a:ext uri="{FF2B5EF4-FFF2-40B4-BE49-F238E27FC236}">
                    <a16:creationId xmlns:a16="http://schemas.microsoft.com/office/drawing/2014/main" id="{DB14D0E7-8BF9-4D0C-AD32-27AD37E9125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158180" y="5011557"/>
                <a:ext cx="1067131" cy="749119"/>
              </a:xfrm>
              <a:prstGeom prst="rect">
                <a:avLst/>
              </a:prstGeom>
            </p:spPr>
          </p:pic>
        </p:grpSp>
        <p:grpSp>
          <p:nvGrpSpPr>
            <p:cNvPr id="128" name="Grupo 127">
              <a:extLst>
                <a:ext uri="{FF2B5EF4-FFF2-40B4-BE49-F238E27FC236}">
                  <a16:creationId xmlns:a16="http://schemas.microsoft.com/office/drawing/2014/main" id="{AB10B80A-9378-4CA4-82A4-AC8AB071CEA1}"/>
                </a:ext>
              </a:extLst>
            </p:cNvPr>
            <p:cNvGrpSpPr/>
            <p:nvPr/>
          </p:nvGrpSpPr>
          <p:grpSpPr>
            <a:xfrm>
              <a:off x="10648992" y="2647765"/>
              <a:ext cx="792000" cy="3126339"/>
              <a:chOff x="10648992" y="2647765"/>
              <a:chExt cx="792000" cy="3126339"/>
            </a:xfrm>
          </p:grpSpPr>
          <p:pic>
            <p:nvPicPr>
              <p:cNvPr id="99" name="Gráfico 98" descr="Escena desértica con relleno sólido">
                <a:extLst>
                  <a:ext uri="{FF2B5EF4-FFF2-40B4-BE49-F238E27FC236}">
                    <a16:creationId xmlns:a16="http://schemas.microsoft.com/office/drawing/2014/main" id="{2AD272C8-FD91-4836-8EE6-0DD0297A420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0648992" y="2647765"/>
                <a:ext cx="792000" cy="792000"/>
              </a:xfrm>
              <a:prstGeom prst="rect">
                <a:avLst/>
              </a:prstGeom>
            </p:spPr>
          </p:pic>
          <p:pic>
            <p:nvPicPr>
              <p:cNvPr id="100" name="Gráfico 99" descr="Escena de colina con relleno sólido">
                <a:extLst>
                  <a:ext uri="{FF2B5EF4-FFF2-40B4-BE49-F238E27FC236}">
                    <a16:creationId xmlns:a16="http://schemas.microsoft.com/office/drawing/2014/main" id="{D8E1BE57-0C3F-477A-82BF-0262D7A4C8FF}"/>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0648992" y="4203991"/>
                <a:ext cx="792000" cy="792000"/>
              </a:xfrm>
              <a:prstGeom prst="rect">
                <a:avLst/>
              </a:prstGeom>
            </p:spPr>
          </p:pic>
          <p:pic>
            <p:nvPicPr>
              <p:cNvPr id="101" name="Gráfico 100" descr="Selva tropical con relleno sólido">
                <a:extLst>
                  <a:ext uri="{FF2B5EF4-FFF2-40B4-BE49-F238E27FC236}">
                    <a16:creationId xmlns:a16="http://schemas.microsoft.com/office/drawing/2014/main" id="{DE49490F-B8B9-4DB3-9915-6C9561578BCE}"/>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648992" y="3425878"/>
                <a:ext cx="792000" cy="792000"/>
              </a:xfrm>
              <a:prstGeom prst="rect">
                <a:avLst/>
              </a:prstGeom>
            </p:spPr>
          </p:pic>
          <p:pic>
            <p:nvPicPr>
              <p:cNvPr id="102" name="Gráfico 101" descr="Amanecer con relleno sólido">
                <a:extLst>
                  <a:ext uri="{FF2B5EF4-FFF2-40B4-BE49-F238E27FC236}">
                    <a16:creationId xmlns:a16="http://schemas.microsoft.com/office/drawing/2014/main" id="{AF5258DF-90DB-47B7-B45A-0A048359F6A3}"/>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0648992" y="4982104"/>
                <a:ext cx="792000" cy="792000"/>
              </a:xfrm>
              <a:prstGeom prst="rect">
                <a:avLst/>
              </a:prstGeom>
            </p:spPr>
          </p:pic>
        </p:grpSp>
        <p:grpSp>
          <p:nvGrpSpPr>
            <p:cNvPr id="126" name="Grupo 125">
              <a:extLst>
                <a:ext uri="{FF2B5EF4-FFF2-40B4-BE49-F238E27FC236}">
                  <a16:creationId xmlns:a16="http://schemas.microsoft.com/office/drawing/2014/main" id="{97D6F6CA-A69F-49F0-8FA8-B684FDEC058F}"/>
                </a:ext>
              </a:extLst>
            </p:cNvPr>
            <p:cNvGrpSpPr/>
            <p:nvPr/>
          </p:nvGrpSpPr>
          <p:grpSpPr>
            <a:xfrm>
              <a:off x="609600" y="2338087"/>
              <a:ext cx="2977045" cy="3428623"/>
              <a:chOff x="609600" y="2338087"/>
              <a:chExt cx="2977045" cy="3428623"/>
            </a:xfrm>
          </p:grpSpPr>
          <p:pic>
            <p:nvPicPr>
              <p:cNvPr id="7" name="Imagen 6">
                <a:extLst>
                  <a:ext uri="{FF2B5EF4-FFF2-40B4-BE49-F238E27FC236}">
                    <a16:creationId xmlns:a16="http://schemas.microsoft.com/office/drawing/2014/main" id="{3C824131-3FA3-4F6B-88B9-755CA1F3EC2C}"/>
                  </a:ext>
                </a:extLst>
              </p:cNvPr>
              <p:cNvPicPr>
                <a:picLocks noChangeAspect="1"/>
              </p:cNvPicPr>
              <p:nvPr/>
            </p:nvPicPr>
            <p:blipFill rotWithShape="1">
              <a:blip r:embed="rId29">
                <a:extLst>
                  <a:ext uri="{28A0092B-C50C-407E-A947-70E740481C1C}">
                    <a14:useLocalDpi xmlns:a14="http://schemas.microsoft.com/office/drawing/2010/main" val="0"/>
                  </a:ext>
                </a:extLst>
              </a:blip>
              <a:srcRect/>
              <a:stretch/>
            </p:blipFill>
            <p:spPr>
              <a:xfrm>
                <a:off x="894326" y="2649287"/>
                <a:ext cx="2692319" cy="3117423"/>
              </a:xfrm>
              <a:prstGeom prst="rect">
                <a:avLst/>
              </a:prstGeom>
            </p:spPr>
          </p:pic>
          <p:pic>
            <p:nvPicPr>
              <p:cNvPr id="104" name="Gráfico 103" descr="Globo terráqueo: América con relleno sólido">
                <a:extLst>
                  <a:ext uri="{FF2B5EF4-FFF2-40B4-BE49-F238E27FC236}">
                    <a16:creationId xmlns:a16="http://schemas.microsoft.com/office/drawing/2014/main" id="{34008AAF-2166-4C03-8992-5EE485EDC507}"/>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09600" y="2338087"/>
                <a:ext cx="914400" cy="914400"/>
              </a:xfrm>
              <a:prstGeom prst="rect">
                <a:avLst/>
              </a:prstGeom>
            </p:spPr>
          </p:pic>
        </p:grpSp>
        <p:pic>
          <p:nvPicPr>
            <p:cNvPr id="122" name="Imagen 121">
              <a:extLst>
                <a:ext uri="{FF2B5EF4-FFF2-40B4-BE49-F238E27FC236}">
                  <a16:creationId xmlns:a16="http://schemas.microsoft.com/office/drawing/2014/main" id="{5587FD73-3CB7-4AC7-9B12-AC95D3F4B7B8}"/>
                </a:ext>
              </a:extLst>
            </p:cNvPr>
            <p:cNvPicPr>
              <a:picLocks noChangeAspect="1"/>
            </p:cNvPicPr>
            <p:nvPr/>
          </p:nvPicPr>
          <p:blipFill>
            <a:blip r:embed="rId32"/>
            <a:stretch>
              <a:fillRect/>
            </a:stretch>
          </p:blipFill>
          <p:spPr>
            <a:xfrm>
              <a:off x="8290756" y="2579190"/>
              <a:ext cx="2261496" cy="3199444"/>
            </a:xfrm>
            <a:prstGeom prst="rect">
              <a:avLst/>
            </a:prstGeom>
          </p:spPr>
        </p:pic>
      </p:grpSp>
      <p:sp>
        <p:nvSpPr>
          <p:cNvPr id="123" name="CuadroTexto 122">
            <a:extLst>
              <a:ext uri="{FF2B5EF4-FFF2-40B4-BE49-F238E27FC236}">
                <a16:creationId xmlns:a16="http://schemas.microsoft.com/office/drawing/2014/main" id="{101ED940-E09B-4CC6-93CA-3081330892CA}"/>
              </a:ext>
            </a:extLst>
          </p:cNvPr>
          <p:cNvSpPr txBox="1"/>
          <p:nvPr/>
        </p:nvSpPr>
        <p:spPr>
          <a:xfrm>
            <a:off x="279161" y="1425715"/>
            <a:ext cx="11633678" cy="369332"/>
          </a:xfrm>
          <a:prstGeom prst="rect">
            <a:avLst/>
          </a:prstGeom>
          <a:noFill/>
        </p:spPr>
        <p:txBody>
          <a:bodyPr wrap="square">
            <a:spAutoFit/>
          </a:bodyPr>
          <a:lstStyle/>
          <a:p>
            <a:pPr algn="ctr">
              <a:spcBef>
                <a:spcPts val="600"/>
              </a:spcBef>
            </a:pPr>
            <a:r>
              <a:rPr lang="es-ES" b="1" dirty="0">
                <a:solidFill>
                  <a:srgbClr val="0070C0"/>
                </a:solidFill>
                <a:latin typeface="Gadugi" panose="020B0502040204020203" pitchFamily="34" charset="0"/>
                <a:ea typeface="Gadugi" panose="020B0502040204020203" pitchFamily="34" charset="0"/>
              </a:rPr>
              <a:t>Generación de la cartografía temática del regadío, interés en mapas necesidades netas de agua de riego</a:t>
            </a:r>
          </a:p>
        </p:txBody>
      </p:sp>
      <p:sp>
        <p:nvSpPr>
          <p:cNvPr id="124" name="CuadroTexto 123">
            <a:extLst>
              <a:ext uri="{FF2B5EF4-FFF2-40B4-BE49-F238E27FC236}">
                <a16:creationId xmlns:a16="http://schemas.microsoft.com/office/drawing/2014/main" id="{6741A964-E086-4854-9AC8-A813325FBA06}"/>
              </a:ext>
            </a:extLst>
          </p:cNvPr>
          <p:cNvSpPr txBox="1"/>
          <p:nvPr/>
        </p:nvSpPr>
        <p:spPr>
          <a:xfrm>
            <a:off x="212254" y="1812176"/>
            <a:ext cx="11758497" cy="369332"/>
          </a:xfrm>
          <a:prstGeom prst="rect">
            <a:avLst/>
          </a:prstGeom>
          <a:noFill/>
        </p:spPr>
        <p:txBody>
          <a:bodyPr wrap="square">
            <a:spAutoFit/>
          </a:bodyPr>
          <a:lstStyle/>
          <a:p>
            <a:pPr algn="ctr">
              <a:spcBef>
                <a:spcPts val="600"/>
              </a:spcBef>
            </a:pPr>
            <a:r>
              <a:rPr lang="es-ES" b="1" dirty="0">
                <a:solidFill>
                  <a:srgbClr val="0070C0"/>
                </a:solidFill>
                <a:latin typeface="Gadugi" panose="020B0502040204020203" pitchFamily="34" charset="0"/>
                <a:ea typeface="Gadugi" panose="020B0502040204020203" pitchFamily="34" charset="0"/>
              </a:rPr>
              <a:t>Agregación espacial y temporal de la cartografía temática generada según las escalas de trabajo del usuario</a:t>
            </a:r>
          </a:p>
        </p:txBody>
      </p:sp>
      <p:sp>
        <p:nvSpPr>
          <p:cNvPr id="125" name="CuadroTexto 124">
            <a:extLst>
              <a:ext uri="{FF2B5EF4-FFF2-40B4-BE49-F238E27FC236}">
                <a16:creationId xmlns:a16="http://schemas.microsoft.com/office/drawing/2014/main" id="{22BAB949-521F-4AFA-B4D8-3115D21679C2}"/>
              </a:ext>
            </a:extLst>
          </p:cNvPr>
          <p:cNvSpPr txBox="1"/>
          <p:nvPr/>
        </p:nvSpPr>
        <p:spPr>
          <a:xfrm>
            <a:off x="279161" y="2198637"/>
            <a:ext cx="11633678" cy="369332"/>
          </a:xfrm>
          <a:prstGeom prst="rect">
            <a:avLst/>
          </a:prstGeom>
          <a:noFill/>
        </p:spPr>
        <p:txBody>
          <a:bodyPr wrap="square">
            <a:spAutoFit/>
          </a:bodyPr>
          <a:lstStyle/>
          <a:p>
            <a:pPr algn="ctr">
              <a:spcBef>
                <a:spcPts val="600"/>
              </a:spcBef>
            </a:pPr>
            <a:r>
              <a:rPr lang="es-ES" b="1" dirty="0">
                <a:solidFill>
                  <a:srgbClr val="0070C0"/>
                </a:solidFill>
                <a:latin typeface="Gadugi" panose="020B0502040204020203" pitchFamily="34" charset="0"/>
                <a:ea typeface="Gadugi" panose="020B0502040204020203" pitchFamily="34" charset="0"/>
              </a:rPr>
              <a:t>Contabilidad del agua de riego basada en teledetección, persiguiendo: transparencia, robustez y fiabilidad</a:t>
            </a:r>
          </a:p>
        </p:txBody>
      </p:sp>
      <p:sp>
        <p:nvSpPr>
          <p:cNvPr id="37" name="CuadroTexto 36">
            <a:extLst>
              <a:ext uri="{FF2B5EF4-FFF2-40B4-BE49-F238E27FC236}">
                <a16:creationId xmlns:a16="http://schemas.microsoft.com/office/drawing/2014/main" id="{A2565FDF-7C76-4C55-BABA-140B200A9E71}"/>
              </a:ext>
            </a:extLst>
          </p:cNvPr>
          <p:cNvSpPr txBox="1"/>
          <p:nvPr/>
        </p:nvSpPr>
        <p:spPr>
          <a:xfrm>
            <a:off x="279161" y="1039254"/>
            <a:ext cx="11633678" cy="369332"/>
          </a:xfrm>
          <a:prstGeom prst="rect">
            <a:avLst/>
          </a:prstGeom>
          <a:noFill/>
        </p:spPr>
        <p:txBody>
          <a:bodyPr wrap="square">
            <a:spAutoFit/>
          </a:bodyPr>
          <a:lstStyle/>
          <a:p>
            <a:pPr algn="ctr">
              <a:spcBef>
                <a:spcPts val="600"/>
              </a:spcBef>
            </a:pPr>
            <a:r>
              <a:rPr lang="es-ES" b="1" dirty="0">
                <a:solidFill>
                  <a:srgbClr val="0070C0"/>
                </a:solidFill>
                <a:latin typeface="Gadugi" panose="020B0502040204020203" pitchFamily="34" charset="0"/>
                <a:ea typeface="Gadugi" panose="020B0502040204020203" pitchFamily="34" charset="0"/>
              </a:rPr>
              <a:t>Información satelital: Sentinel-2 A y B (resolución espacial 10x10m y temporal &lt;1semana)</a:t>
            </a:r>
          </a:p>
        </p:txBody>
      </p:sp>
    </p:spTree>
    <p:extLst>
      <p:ext uri="{BB962C8B-B14F-4D97-AF65-F5344CB8AC3E}">
        <p14:creationId xmlns:p14="http://schemas.microsoft.com/office/powerpoint/2010/main" val="84643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1000"/>
                                        <p:tgtEl>
                                          <p:spTgt spid="1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fade">
                                      <p:cBhvr>
                                        <p:cTn id="12" dur="1000"/>
                                        <p:tgtEl>
                                          <p:spTgt spid="1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9"/>
                                        </p:tgtEl>
                                        <p:attrNameLst>
                                          <p:attrName>style.visibility</p:attrName>
                                        </p:attrNameLst>
                                      </p:cBhvr>
                                      <p:to>
                                        <p:strVal val="visible"/>
                                      </p:to>
                                    </p:set>
                                    <p:animEffect transition="in" filter="wipe(left)">
                                      <p:cBhvr>
                                        <p:cTn id="17" dur="100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1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82B911D-41A9-420D-AFF3-55032348F15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071"/>
            <a:ext cx="12192000" cy="5844713"/>
          </a:xfrm>
          <a:prstGeom prst="rect">
            <a:avLst/>
          </a:prstGeom>
        </p:spPr>
      </p:pic>
      <p:pic>
        <p:nvPicPr>
          <p:cNvPr id="8" name="Imagen 7">
            <a:extLst>
              <a:ext uri="{FF2B5EF4-FFF2-40B4-BE49-F238E27FC236}">
                <a16:creationId xmlns:a16="http://schemas.microsoft.com/office/drawing/2014/main" id="{A9CAAA0B-C16D-402E-8B3E-827EEA60644C}"/>
              </a:ext>
            </a:extLst>
          </p:cNvPr>
          <p:cNvPicPr>
            <a:picLocks noChangeAspect="1"/>
          </p:cNvPicPr>
          <p:nvPr/>
        </p:nvPicPr>
        <p:blipFill rotWithShape="1">
          <a:blip r:embed="rId4">
            <a:extLst>
              <a:ext uri="{28A0092B-C50C-407E-A947-70E740481C1C}">
                <a14:useLocalDpi xmlns:a14="http://schemas.microsoft.com/office/drawing/2010/main" val="0"/>
              </a:ext>
            </a:extLst>
          </a:blip>
          <a:srcRect t="86097"/>
          <a:stretch/>
        </p:blipFill>
        <p:spPr>
          <a:xfrm>
            <a:off x="1524000" y="5902264"/>
            <a:ext cx="9144000" cy="953147"/>
          </a:xfrm>
          <a:prstGeom prst="rect">
            <a:avLst/>
          </a:prstGeom>
        </p:spPr>
      </p:pic>
      <p:pic>
        <p:nvPicPr>
          <p:cNvPr id="2" name="Imagen 1">
            <a:extLst>
              <a:ext uri="{FF2B5EF4-FFF2-40B4-BE49-F238E27FC236}">
                <a16:creationId xmlns:a16="http://schemas.microsoft.com/office/drawing/2014/main" id="{3907C2B8-B359-4ED5-AB8B-8A2B9B074471}"/>
              </a:ext>
            </a:extLst>
          </p:cNvPr>
          <p:cNvPicPr>
            <a:picLocks noChangeAspect="1"/>
          </p:cNvPicPr>
          <p:nvPr/>
        </p:nvPicPr>
        <p:blipFill>
          <a:blip r:embed="rId5"/>
          <a:stretch>
            <a:fillRect/>
          </a:stretch>
        </p:blipFill>
        <p:spPr>
          <a:xfrm>
            <a:off x="719148" y="638741"/>
            <a:ext cx="10753703" cy="5235283"/>
          </a:xfrm>
          <a:prstGeom prst="rect">
            <a:avLst/>
          </a:prstGeom>
        </p:spPr>
      </p:pic>
      <p:sp>
        <p:nvSpPr>
          <p:cNvPr id="9" name="CuadroTexto 8">
            <a:extLst>
              <a:ext uri="{FF2B5EF4-FFF2-40B4-BE49-F238E27FC236}">
                <a16:creationId xmlns:a16="http://schemas.microsoft.com/office/drawing/2014/main" id="{D4CC6952-7EA8-4153-9354-B5677399E308}"/>
              </a:ext>
            </a:extLst>
          </p:cNvPr>
          <p:cNvSpPr txBox="1"/>
          <p:nvPr/>
        </p:nvSpPr>
        <p:spPr>
          <a:xfrm>
            <a:off x="4271058" y="187950"/>
            <a:ext cx="7766600" cy="338554"/>
          </a:xfrm>
          <a:prstGeom prst="rect">
            <a:avLst/>
          </a:prstGeom>
          <a:noFill/>
        </p:spPr>
        <p:txBody>
          <a:bodyPr wrap="square">
            <a:spAutoFit/>
          </a:bodyPr>
          <a:lstStyle/>
          <a:p>
            <a:pPr algn="r"/>
            <a:r>
              <a:rPr lang="es-ES" sz="1600" b="1" dirty="0">
                <a:solidFill>
                  <a:srgbClr val="C00000"/>
                </a:solidFill>
                <a:latin typeface="Gadugi" panose="020B0502040204020203" pitchFamily="34" charset="0"/>
                <a:ea typeface="Gadugi" panose="020B0502040204020203" pitchFamily="34" charset="0"/>
              </a:rPr>
              <a:t>Implementación balances hídricos regionales asistidos con información satelital </a:t>
            </a:r>
          </a:p>
        </p:txBody>
      </p:sp>
      <p:sp>
        <p:nvSpPr>
          <p:cNvPr id="10" name="Rectángulo 9">
            <a:extLst>
              <a:ext uri="{FF2B5EF4-FFF2-40B4-BE49-F238E27FC236}">
                <a16:creationId xmlns:a16="http://schemas.microsoft.com/office/drawing/2014/main" id="{89096BC6-FB85-418D-BD1C-4212ED21F64E}"/>
              </a:ext>
            </a:extLst>
          </p:cNvPr>
          <p:cNvSpPr/>
          <p:nvPr/>
        </p:nvSpPr>
        <p:spPr>
          <a:xfrm>
            <a:off x="4606725" y="638741"/>
            <a:ext cx="6900851" cy="3423973"/>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a16="http://schemas.microsoft.com/office/drawing/2014/main" id="{04F20ABD-0F27-432E-B2D4-C6D7EC935630}"/>
              </a:ext>
            </a:extLst>
          </p:cNvPr>
          <p:cNvSpPr/>
          <p:nvPr/>
        </p:nvSpPr>
        <p:spPr>
          <a:xfrm>
            <a:off x="676298" y="4043629"/>
            <a:ext cx="10796553" cy="1858635"/>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1753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500"/>
                                        <p:tgtEl>
                                          <p:spTgt spid="10"/>
                                        </p:tgtEl>
                                      </p:cBhvr>
                                    </p:animEffect>
                                    <p:set>
                                      <p:cBhvr>
                                        <p:cTn id="7" dur="1" fill="hold">
                                          <p:stCondLst>
                                            <p:cond delay="1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500"/>
                                        <p:tgtEl>
                                          <p:spTgt spid="11"/>
                                        </p:tgtEl>
                                      </p:cBhvr>
                                    </p:animEffect>
                                    <p:set>
                                      <p:cBhvr>
                                        <p:cTn id="12" dur="1" fill="hold">
                                          <p:stCondLst>
                                            <p:cond delay="1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EBA24CE-7C0F-4E8F-ADD1-B4A6FCA5115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071"/>
            <a:ext cx="12192000" cy="5844713"/>
          </a:xfrm>
          <a:prstGeom prst="rect">
            <a:avLst/>
          </a:prstGeom>
        </p:spPr>
      </p:pic>
      <p:pic>
        <p:nvPicPr>
          <p:cNvPr id="8" name="Imagen 7">
            <a:extLst>
              <a:ext uri="{FF2B5EF4-FFF2-40B4-BE49-F238E27FC236}">
                <a16:creationId xmlns:a16="http://schemas.microsoft.com/office/drawing/2014/main" id="{261D3736-3BE6-42B3-81D6-0C80085F5F03}"/>
              </a:ext>
            </a:extLst>
          </p:cNvPr>
          <p:cNvPicPr>
            <a:picLocks noChangeAspect="1"/>
          </p:cNvPicPr>
          <p:nvPr/>
        </p:nvPicPr>
        <p:blipFill rotWithShape="1">
          <a:blip r:embed="rId4">
            <a:extLst>
              <a:ext uri="{28A0092B-C50C-407E-A947-70E740481C1C}">
                <a14:useLocalDpi xmlns:a14="http://schemas.microsoft.com/office/drawing/2010/main" val="0"/>
              </a:ext>
            </a:extLst>
          </a:blip>
          <a:srcRect t="86097"/>
          <a:stretch/>
        </p:blipFill>
        <p:spPr>
          <a:xfrm>
            <a:off x="1524000" y="5902264"/>
            <a:ext cx="9144000" cy="953147"/>
          </a:xfrm>
          <a:prstGeom prst="rect">
            <a:avLst/>
          </a:prstGeom>
        </p:spPr>
      </p:pic>
      <p:pic>
        <p:nvPicPr>
          <p:cNvPr id="2" name="Imagen 1">
            <a:extLst>
              <a:ext uri="{FF2B5EF4-FFF2-40B4-BE49-F238E27FC236}">
                <a16:creationId xmlns:a16="http://schemas.microsoft.com/office/drawing/2014/main" id="{DF25E22F-72BB-4413-A78D-700F26E17E18}"/>
              </a:ext>
            </a:extLst>
          </p:cNvPr>
          <p:cNvPicPr>
            <a:picLocks noChangeAspect="1"/>
          </p:cNvPicPr>
          <p:nvPr/>
        </p:nvPicPr>
        <p:blipFill>
          <a:blip r:embed="rId5"/>
          <a:stretch>
            <a:fillRect/>
          </a:stretch>
        </p:blipFill>
        <p:spPr>
          <a:xfrm>
            <a:off x="771645" y="887926"/>
            <a:ext cx="10648709" cy="5039888"/>
          </a:xfrm>
          <a:prstGeom prst="rect">
            <a:avLst/>
          </a:prstGeom>
        </p:spPr>
      </p:pic>
      <p:sp>
        <p:nvSpPr>
          <p:cNvPr id="10" name="CuadroTexto 9">
            <a:extLst>
              <a:ext uri="{FF2B5EF4-FFF2-40B4-BE49-F238E27FC236}">
                <a16:creationId xmlns:a16="http://schemas.microsoft.com/office/drawing/2014/main" id="{75B6DE97-2C39-4B3A-A003-BBE11E6148C3}"/>
              </a:ext>
            </a:extLst>
          </p:cNvPr>
          <p:cNvSpPr txBox="1"/>
          <p:nvPr/>
        </p:nvSpPr>
        <p:spPr>
          <a:xfrm>
            <a:off x="4271058" y="187950"/>
            <a:ext cx="7766600" cy="338554"/>
          </a:xfrm>
          <a:prstGeom prst="rect">
            <a:avLst/>
          </a:prstGeom>
          <a:noFill/>
        </p:spPr>
        <p:txBody>
          <a:bodyPr wrap="square">
            <a:spAutoFit/>
          </a:bodyPr>
          <a:lstStyle/>
          <a:p>
            <a:pPr algn="r"/>
            <a:r>
              <a:rPr lang="es-ES" sz="1600" b="1" dirty="0">
                <a:solidFill>
                  <a:srgbClr val="C00000"/>
                </a:solidFill>
                <a:latin typeface="Gadugi" panose="020B0502040204020203" pitchFamily="34" charset="0"/>
                <a:ea typeface="Gadugi" panose="020B0502040204020203" pitchFamily="34" charset="0"/>
              </a:rPr>
              <a:t>Implementación balances hídricos regionales asistidos con información satelital </a:t>
            </a:r>
          </a:p>
        </p:txBody>
      </p:sp>
      <p:pic>
        <p:nvPicPr>
          <p:cNvPr id="12" name="Gráfico 11" descr="Regar planta con relleno sólido">
            <a:extLst>
              <a:ext uri="{FF2B5EF4-FFF2-40B4-BE49-F238E27FC236}">
                <a16:creationId xmlns:a16="http://schemas.microsoft.com/office/drawing/2014/main" id="{6BAEBAA5-54C8-47E4-9B08-F50AAC0F22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589" y="114371"/>
            <a:ext cx="824266" cy="824266"/>
          </a:xfrm>
          <a:prstGeom prst="rect">
            <a:avLst/>
          </a:prstGeom>
        </p:spPr>
      </p:pic>
    </p:spTree>
    <p:extLst>
      <p:ext uri="{BB962C8B-B14F-4D97-AF65-F5344CB8AC3E}">
        <p14:creationId xmlns:p14="http://schemas.microsoft.com/office/powerpoint/2010/main" val="3294985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064466E8-7B80-4E6E-AAA7-E2C6D7BE0A84}"/>
              </a:ext>
            </a:extLst>
          </p:cNvPr>
          <p:cNvPicPr>
            <a:picLocks noChangeAspect="1"/>
          </p:cNvPicPr>
          <p:nvPr/>
        </p:nvPicPr>
        <p:blipFill rotWithShape="1">
          <a:blip r:embed="rId3">
            <a:extLst>
              <a:ext uri="{28A0092B-C50C-407E-A947-70E740481C1C}">
                <a14:useLocalDpi xmlns:a14="http://schemas.microsoft.com/office/drawing/2010/main" val="0"/>
              </a:ext>
            </a:extLst>
          </a:blip>
          <a:srcRect t="86097"/>
          <a:stretch/>
        </p:blipFill>
        <p:spPr>
          <a:xfrm>
            <a:off x="1524000" y="5902264"/>
            <a:ext cx="9144000" cy="953147"/>
          </a:xfrm>
          <a:prstGeom prst="rect">
            <a:avLst/>
          </a:prstGeom>
        </p:spPr>
      </p:pic>
      <p:pic>
        <p:nvPicPr>
          <p:cNvPr id="10" name="Imagen 9">
            <a:extLst>
              <a:ext uri="{FF2B5EF4-FFF2-40B4-BE49-F238E27FC236}">
                <a16:creationId xmlns:a16="http://schemas.microsoft.com/office/drawing/2014/main" id="{EC680FBF-65EC-4B6F-B4AD-9337F9CCB20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1071"/>
            <a:ext cx="12192000" cy="5844713"/>
          </a:xfrm>
          <a:prstGeom prst="rect">
            <a:avLst/>
          </a:prstGeom>
        </p:spPr>
      </p:pic>
      <p:sp>
        <p:nvSpPr>
          <p:cNvPr id="16" name="CuadroTexto 15">
            <a:extLst>
              <a:ext uri="{FF2B5EF4-FFF2-40B4-BE49-F238E27FC236}">
                <a16:creationId xmlns:a16="http://schemas.microsoft.com/office/drawing/2014/main" id="{78E09676-5B2D-482B-9020-4313241D3205}"/>
              </a:ext>
            </a:extLst>
          </p:cNvPr>
          <p:cNvSpPr txBox="1"/>
          <p:nvPr/>
        </p:nvSpPr>
        <p:spPr>
          <a:xfrm>
            <a:off x="4271058" y="187950"/>
            <a:ext cx="7766600" cy="338554"/>
          </a:xfrm>
          <a:prstGeom prst="rect">
            <a:avLst/>
          </a:prstGeom>
          <a:noFill/>
        </p:spPr>
        <p:txBody>
          <a:bodyPr wrap="square">
            <a:spAutoFit/>
          </a:bodyPr>
          <a:lstStyle/>
          <a:p>
            <a:pPr algn="r"/>
            <a:r>
              <a:rPr lang="es-ES" sz="1600" b="1" dirty="0">
                <a:solidFill>
                  <a:srgbClr val="C00000"/>
                </a:solidFill>
                <a:latin typeface="Gadugi" panose="020B0502040204020203" pitchFamily="34" charset="0"/>
                <a:ea typeface="Gadugi" panose="020B0502040204020203" pitchFamily="34" charset="0"/>
              </a:rPr>
              <a:t>Implementación balances hídricos regionales asistidos con información satelital </a:t>
            </a:r>
          </a:p>
        </p:txBody>
      </p:sp>
      <p:pic>
        <p:nvPicPr>
          <p:cNvPr id="17" name="Imagen 16">
            <a:extLst>
              <a:ext uri="{FF2B5EF4-FFF2-40B4-BE49-F238E27FC236}">
                <a16:creationId xmlns:a16="http://schemas.microsoft.com/office/drawing/2014/main" id="{B57CF946-69E8-449F-B231-4F0D735F21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730" y="872521"/>
            <a:ext cx="7329054" cy="5181747"/>
          </a:xfrm>
          <a:prstGeom prst="rect">
            <a:avLst/>
          </a:prstGeom>
        </p:spPr>
      </p:pic>
      <p:pic>
        <p:nvPicPr>
          <p:cNvPr id="20" name="Gráfico 19" descr="Regar planta con relleno sólido">
            <a:extLst>
              <a:ext uri="{FF2B5EF4-FFF2-40B4-BE49-F238E27FC236}">
                <a16:creationId xmlns:a16="http://schemas.microsoft.com/office/drawing/2014/main" id="{A43CABAA-BD90-4214-A802-76DF0C4170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9848" y="187950"/>
            <a:ext cx="824266" cy="824266"/>
          </a:xfrm>
          <a:prstGeom prst="rect">
            <a:avLst/>
          </a:prstGeom>
        </p:spPr>
      </p:pic>
      <p:pic>
        <p:nvPicPr>
          <p:cNvPr id="15" name="Imagen 14">
            <a:extLst>
              <a:ext uri="{FF2B5EF4-FFF2-40B4-BE49-F238E27FC236}">
                <a16:creationId xmlns:a16="http://schemas.microsoft.com/office/drawing/2014/main" id="{C050B5DB-2FA0-48F2-A4AA-B0126494939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709" y="876520"/>
            <a:ext cx="7329441" cy="5182022"/>
          </a:xfrm>
          <a:prstGeom prst="rect">
            <a:avLst/>
          </a:prstGeom>
        </p:spPr>
      </p:pic>
      <p:pic>
        <p:nvPicPr>
          <p:cNvPr id="18" name="Imagen 17">
            <a:extLst>
              <a:ext uri="{FF2B5EF4-FFF2-40B4-BE49-F238E27FC236}">
                <a16:creationId xmlns:a16="http://schemas.microsoft.com/office/drawing/2014/main" id="{F46BD885-435D-4E67-BCD4-925EDC035F45}"/>
              </a:ext>
            </a:extLst>
          </p:cNvPr>
          <p:cNvPicPr>
            <a:picLocks noChangeAspect="1"/>
          </p:cNvPicPr>
          <p:nvPr/>
        </p:nvPicPr>
        <p:blipFill>
          <a:blip r:embed="rId9"/>
          <a:stretch>
            <a:fillRect/>
          </a:stretch>
        </p:blipFill>
        <p:spPr>
          <a:xfrm>
            <a:off x="7242526" y="2169955"/>
            <a:ext cx="4729003" cy="2430030"/>
          </a:xfrm>
          <a:prstGeom prst="rect">
            <a:avLst/>
          </a:prstGeom>
        </p:spPr>
      </p:pic>
    </p:spTree>
    <p:extLst>
      <p:ext uri="{BB962C8B-B14F-4D97-AF65-F5344CB8AC3E}">
        <p14:creationId xmlns:p14="http://schemas.microsoft.com/office/powerpoint/2010/main" val="414429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31547A70-ED4F-47FF-B468-1CC6AF0F275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071"/>
            <a:ext cx="12192000" cy="5844713"/>
          </a:xfrm>
          <a:prstGeom prst="rect">
            <a:avLst/>
          </a:prstGeom>
        </p:spPr>
      </p:pic>
      <p:pic>
        <p:nvPicPr>
          <p:cNvPr id="22" name="Imagen 21">
            <a:extLst>
              <a:ext uri="{FF2B5EF4-FFF2-40B4-BE49-F238E27FC236}">
                <a16:creationId xmlns:a16="http://schemas.microsoft.com/office/drawing/2014/main" id="{23AA9066-B3C8-4B5D-A19C-A8933370F8E2}"/>
              </a:ext>
            </a:extLst>
          </p:cNvPr>
          <p:cNvPicPr>
            <a:picLocks noChangeAspect="1"/>
          </p:cNvPicPr>
          <p:nvPr/>
        </p:nvPicPr>
        <p:blipFill>
          <a:blip r:embed="rId4"/>
          <a:stretch>
            <a:fillRect/>
          </a:stretch>
        </p:blipFill>
        <p:spPr>
          <a:xfrm>
            <a:off x="1518010" y="759430"/>
            <a:ext cx="9144000" cy="5143500"/>
          </a:xfrm>
          <a:custGeom>
            <a:avLst/>
            <a:gdLst>
              <a:gd name="connsiteX0" fmla="*/ 0 w 9144000"/>
              <a:gd name="connsiteY0" fmla="*/ 0 h 5143500"/>
              <a:gd name="connsiteX1" fmla="*/ 662940 w 9144000"/>
              <a:gd name="connsiteY1" fmla="*/ 0 h 5143500"/>
              <a:gd name="connsiteX2" fmla="*/ 1143000 w 9144000"/>
              <a:gd name="connsiteY2" fmla="*/ 0 h 5143500"/>
              <a:gd name="connsiteX3" fmla="*/ 1623060 w 9144000"/>
              <a:gd name="connsiteY3" fmla="*/ 0 h 5143500"/>
              <a:gd name="connsiteX4" fmla="*/ 2377440 w 9144000"/>
              <a:gd name="connsiteY4" fmla="*/ 0 h 5143500"/>
              <a:gd name="connsiteX5" fmla="*/ 2674620 w 9144000"/>
              <a:gd name="connsiteY5" fmla="*/ 0 h 5143500"/>
              <a:gd name="connsiteX6" fmla="*/ 3246120 w 9144000"/>
              <a:gd name="connsiteY6" fmla="*/ 0 h 5143500"/>
              <a:gd name="connsiteX7" fmla="*/ 4000500 w 9144000"/>
              <a:gd name="connsiteY7" fmla="*/ 0 h 5143500"/>
              <a:gd name="connsiteX8" fmla="*/ 4754880 w 9144000"/>
              <a:gd name="connsiteY8" fmla="*/ 0 h 5143500"/>
              <a:gd name="connsiteX9" fmla="*/ 5417820 w 9144000"/>
              <a:gd name="connsiteY9" fmla="*/ 0 h 5143500"/>
              <a:gd name="connsiteX10" fmla="*/ 6080760 w 9144000"/>
              <a:gd name="connsiteY10" fmla="*/ 0 h 5143500"/>
              <a:gd name="connsiteX11" fmla="*/ 6652260 w 9144000"/>
              <a:gd name="connsiteY11" fmla="*/ 0 h 5143500"/>
              <a:gd name="connsiteX12" fmla="*/ 7132320 w 9144000"/>
              <a:gd name="connsiteY12" fmla="*/ 0 h 5143500"/>
              <a:gd name="connsiteX13" fmla="*/ 7795260 w 9144000"/>
              <a:gd name="connsiteY13" fmla="*/ 0 h 5143500"/>
              <a:gd name="connsiteX14" fmla="*/ 8092440 w 9144000"/>
              <a:gd name="connsiteY14" fmla="*/ 0 h 5143500"/>
              <a:gd name="connsiteX15" fmla="*/ 9144000 w 9144000"/>
              <a:gd name="connsiteY15" fmla="*/ 0 h 5143500"/>
              <a:gd name="connsiteX16" fmla="*/ 9144000 w 9144000"/>
              <a:gd name="connsiteY16" fmla="*/ 674370 h 5143500"/>
              <a:gd name="connsiteX17" fmla="*/ 9144000 w 9144000"/>
              <a:gd name="connsiteY17" fmla="*/ 1245870 h 5143500"/>
              <a:gd name="connsiteX18" fmla="*/ 9144000 w 9144000"/>
              <a:gd name="connsiteY18" fmla="*/ 1868805 h 5143500"/>
              <a:gd name="connsiteX19" fmla="*/ 9144000 w 9144000"/>
              <a:gd name="connsiteY19" fmla="*/ 2388870 h 5143500"/>
              <a:gd name="connsiteX20" fmla="*/ 9144000 w 9144000"/>
              <a:gd name="connsiteY20" fmla="*/ 3063240 h 5143500"/>
              <a:gd name="connsiteX21" fmla="*/ 9144000 w 9144000"/>
              <a:gd name="connsiteY21" fmla="*/ 3531870 h 5143500"/>
              <a:gd name="connsiteX22" fmla="*/ 9144000 w 9144000"/>
              <a:gd name="connsiteY22" fmla="*/ 4206240 h 5143500"/>
              <a:gd name="connsiteX23" fmla="*/ 9144000 w 9144000"/>
              <a:gd name="connsiteY23" fmla="*/ 5143500 h 5143500"/>
              <a:gd name="connsiteX24" fmla="*/ 8572500 w 9144000"/>
              <a:gd name="connsiteY24" fmla="*/ 5143500 h 5143500"/>
              <a:gd name="connsiteX25" fmla="*/ 7818120 w 9144000"/>
              <a:gd name="connsiteY25" fmla="*/ 5143500 h 5143500"/>
              <a:gd name="connsiteX26" fmla="*/ 7429500 w 9144000"/>
              <a:gd name="connsiteY26" fmla="*/ 5143500 h 5143500"/>
              <a:gd name="connsiteX27" fmla="*/ 7040880 w 9144000"/>
              <a:gd name="connsiteY27" fmla="*/ 5143500 h 5143500"/>
              <a:gd name="connsiteX28" fmla="*/ 6560820 w 9144000"/>
              <a:gd name="connsiteY28" fmla="*/ 5143500 h 5143500"/>
              <a:gd name="connsiteX29" fmla="*/ 6172200 w 9144000"/>
              <a:gd name="connsiteY29" fmla="*/ 5143500 h 5143500"/>
              <a:gd name="connsiteX30" fmla="*/ 5417820 w 9144000"/>
              <a:gd name="connsiteY30" fmla="*/ 5143500 h 5143500"/>
              <a:gd name="connsiteX31" fmla="*/ 4846320 w 9144000"/>
              <a:gd name="connsiteY31" fmla="*/ 5143500 h 5143500"/>
              <a:gd name="connsiteX32" fmla="*/ 4549140 w 9144000"/>
              <a:gd name="connsiteY32" fmla="*/ 5143500 h 5143500"/>
              <a:gd name="connsiteX33" fmla="*/ 4069080 w 9144000"/>
              <a:gd name="connsiteY33" fmla="*/ 5143500 h 5143500"/>
              <a:gd name="connsiteX34" fmla="*/ 3589020 w 9144000"/>
              <a:gd name="connsiteY34" fmla="*/ 5143500 h 5143500"/>
              <a:gd name="connsiteX35" fmla="*/ 3108960 w 9144000"/>
              <a:gd name="connsiteY35" fmla="*/ 5143500 h 5143500"/>
              <a:gd name="connsiteX36" fmla="*/ 2446020 w 9144000"/>
              <a:gd name="connsiteY36" fmla="*/ 5143500 h 5143500"/>
              <a:gd name="connsiteX37" fmla="*/ 2148840 w 9144000"/>
              <a:gd name="connsiteY37" fmla="*/ 5143500 h 5143500"/>
              <a:gd name="connsiteX38" fmla="*/ 1668780 w 9144000"/>
              <a:gd name="connsiteY38" fmla="*/ 5143500 h 5143500"/>
              <a:gd name="connsiteX39" fmla="*/ 1188720 w 9144000"/>
              <a:gd name="connsiteY39" fmla="*/ 5143500 h 5143500"/>
              <a:gd name="connsiteX40" fmla="*/ 525780 w 9144000"/>
              <a:gd name="connsiteY40" fmla="*/ 5143500 h 5143500"/>
              <a:gd name="connsiteX41" fmla="*/ 0 w 9144000"/>
              <a:gd name="connsiteY41" fmla="*/ 5143500 h 5143500"/>
              <a:gd name="connsiteX42" fmla="*/ 0 w 9144000"/>
              <a:gd name="connsiteY42" fmla="*/ 4674870 h 5143500"/>
              <a:gd name="connsiteX43" fmla="*/ 0 w 9144000"/>
              <a:gd name="connsiteY43" fmla="*/ 4154805 h 5143500"/>
              <a:gd name="connsiteX44" fmla="*/ 0 w 9144000"/>
              <a:gd name="connsiteY44" fmla="*/ 3686175 h 5143500"/>
              <a:gd name="connsiteX45" fmla="*/ 0 w 9144000"/>
              <a:gd name="connsiteY45" fmla="*/ 3114675 h 5143500"/>
              <a:gd name="connsiteX46" fmla="*/ 0 w 9144000"/>
              <a:gd name="connsiteY46" fmla="*/ 2594610 h 5143500"/>
              <a:gd name="connsiteX47" fmla="*/ 0 w 9144000"/>
              <a:gd name="connsiteY47" fmla="*/ 2074545 h 5143500"/>
              <a:gd name="connsiteX48" fmla="*/ 0 w 9144000"/>
              <a:gd name="connsiteY48" fmla="*/ 1503045 h 5143500"/>
              <a:gd name="connsiteX49" fmla="*/ 0 w 9144000"/>
              <a:gd name="connsiteY49" fmla="*/ 931545 h 5143500"/>
              <a:gd name="connsiteX50" fmla="*/ 0 w 9144000"/>
              <a:gd name="connsiteY50"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144000" h="5143500" fill="none" extrusionOk="0">
                <a:moveTo>
                  <a:pt x="0" y="0"/>
                </a:moveTo>
                <a:cubicBezTo>
                  <a:pt x="247612" y="-35332"/>
                  <a:pt x="418479" y="62198"/>
                  <a:pt x="662940" y="0"/>
                </a:cubicBezTo>
                <a:cubicBezTo>
                  <a:pt x="907401" y="-62198"/>
                  <a:pt x="969264" y="46429"/>
                  <a:pt x="1143000" y="0"/>
                </a:cubicBezTo>
                <a:cubicBezTo>
                  <a:pt x="1316736" y="-46429"/>
                  <a:pt x="1462893" y="765"/>
                  <a:pt x="1623060" y="0"/>
                </a:cubicBezTo>
                <a:cubicBezTo>
                  <a:pt x="1783227" y="-765"/>
                  <a:pt x="2189679" y="45971"/>
                  <a:pt x="2377440" y="0"/>
                </a:cubicBezTo>
                <a:cubicBezTo>
                  <a:pt x="2565201" y="-45971"/>
                  <a:pt x="2599507" y="20587"/>
                  <a:pt x="2674620" y="0"/>
                </a:cubicBezTo>
                <a:cubicBezTo>
                  <a:pt x="2749733" y="-20587"/>
                  <a:pt x="3118683" y="24277"/>
                  <a:pt x="3246120" y="0"/>
                </a:cubicBezTo>
                <a:cubicBezTo>
                  <a:pt x="3373557" y="-24277"/>
                  <a:pt x="3702423" y="75107"/>
                  <a:pt x="4000500" y="0"/>
                </a:cubicBezTo>
                <a:cubicBezTo>
                  <a:pt x="4298577" y="-75107"/>
                  <a:pt x="4507706" y="66900"/>
                  <a:pt x="4754880" y="0"/>
                </a:cubicBezTo>
                <a:cubicBezTo>
                  <a:pt x="5002054" y="-66900"/>
                  <a:pt x="5248686" y="16383"/>
                  <a:pt x="5417820" y="0"/>
                </a:cubicBezTo>
                <a:cubicBezTo>
                  <a:pt x="5586954" y="-16383"/>
                  <a:pt x="5803595" y="14388"/>
                  <a:pt x="6080760" y="0"/>
                </a:cubicBezTo>
                <a:cubicBezTo>
                  <a:pt x="6357925" y="-14388"/>
                  <a:pt x="6464653" y="21356"/>
                  <a:pt x="6652260" y="0"/>
                </a:cubicBezTo>
                <a:cubicBezTo>
                  <a:pt x="6839867" y="-21356"/>
                  <a:pt x="6940148" y="27857"/>
                  <a:pt x="7132320" y="0"/>
                </a:cubicBezTo>
                <a:cubicBezTo>
                  <a:pt x="7324492" y="-27857"/>
                  <a:pt x="7538563" y="3265"/>
                  <a:pt x="7795260" y="0"/>
                </a:cubicBezTo>
                <a:cubicBezTo>
                  <a:pt x="8051957" y="-3265"/>
                  <a:pt x="8017631" y="33258"/>
                  <a:pt x="8092440" y="0"/>
                </a:cubicBezTo>
                <a:cubicBezTo>
                  <a:pt x="8167249" y="-33258"/>
                  <a:pt x="8813497" y="118511"/>
                  <a:pt x="9144000" y="0"/>
                </a:cubicBezTo>
                <a:cubicBezTo>
                  <a:pt x="9150179" y="183797"/>
                  <a:pt x="9077099" y="344448"/>
                  <a:pt x="9144000" y="674370"/>
                </a:cubicBezTo>
                <a:cubicBezTo>
                  <a:pt x="9210901" y="1004292"/>
                  <a:pt x="9124980" y="1032384"/>
                  <a:pt x="9144000" y="1245870"/>
                </a:cubicBezTo>
                <a:cubicBezTo>
                  <a:pt x="9163020" y="1459356"/>
                  <a:pt x="9087845" y="1726499"/>
                  <a:pt x="9144000" y="1868805"/>
                </a:cubicBezTo>
                <a:cubicBezTo>
                  <a:pt x="9200155" y="2011111"/>
                  <a:pt x="9135080" y="2213793"/>
                  <a:pt x="9144000" y="2388870"/>
                </a:cubicBezTo>
                <a:cubicBezTo>
                  <a:pt x="9152920" y="2563947"/>
                  <a:pt x="9107524" y="2916091"/>
                  <a:pt x="9144000" y="3063240"/>
                </a:cubicBezTo>
                <a:cubicBezTo>
                  <a:pt x="9180476" y="3210389"/>
                  <a:pt x="9132587" y="3344971"/>
                  <a:pt x="9144000" y="3531870"/>
                </a:cubicBezTo>
                <a:cubicBezTo>
                  <a:pt x="9155413" y="3718769"/>
                  <a:pt x="9106606" y="3899299"/>
                  <a:pt x="9144000" y="4206240"/>
                </a:cubicBezTo>
                <a:cubicBezTo>
                  <a:pt x="9181394" y="4513181"/>
                  <a:pt x="9037695" y="4954269"/>
                  <a:pt x="9144000" y="5143500"/>
                </a:cubicBezTo>
                <a:cubicBezTo>
                  <a:pt x="8892260" y="5208448"/>
                  <a:pt x="8716002" y="5092373"/>
                  <a:pt x="8572500" y="5143500"/>
                </a:cubicBezTo>
                <a:cubicBezTo>
                  <a:pt x="8428998" y="5194627"/>
                  <a:pt x="8165772" y="5060411"/>
                  <a:pt x="7818120" y="5143500"/>
                </a:cubicBezTo>
                <a:cubicBezTo>
                  <a:pt x="7470468" y="5226589"/>
                  <a:pt x="7544569" y="5137935"/>
                  <a:pt x="7429500" y="5143500"/>
                </a:cubicBezTo>
                <a:cubicBezTo>
                  <a:pt x="7314431" y="5149065"/>
                  <a:pt x="7157568" y="5121191"/>
                  <a:pt x="7040880" y="5143500"/>
                </a:cubicBezTo>
                <a:cubicBezTo>
                  <a:pt x="6924192" y="5165809"/>
                  <a:pt x="6713694" y="5088469"/>
                  <a:pt x="6560820" y="5143500"/>
                </a:cubicBezTo>
                <a:cubicBezTo>
                  <a:pt x="6407946" y="5198531"/>
                  <a:pt x="6295229" y="5113576"/>
                  <a:pt x="6172200" y="5143500"/>
                </a:cubicBezTo>
                <a:cubicBezTo>
                  <a:pt x="6049171" y="5173424"/>
                  <a:pt x="5628783" y="5119208"/>
                  <a:pt x="5417820" y="5143500"/>
                </a:cubicBezTo>
                <a:cubicBezTo>
                  <a:pt x="5206857" y="5167792"/>
                  <a:pt x="5067817" y="5098811"/>
                  <a:pt x="4846320" y="5143500"/>
                </a:cubicBezTo>
                <a:cubicBezTo>
                  <a:pt x="4624823" y="5188189"/>
                  <a:pt x="4648293" y="5121400"/>
                  <a:pt x="4549140" y="5143500"/>
                </a:cubicBezTo>
                <a:cubicBezTo>
                  <a:pt x="4449987" y="5165600"/>
                  <a:pt x="4253728" y="5118404"/>
                  <a:pt x="4069080" y="5143500"/>
                </a:cubicBezTo>
                <a:cubicBezTo>
                  <a:pt x="3884432" y="5168596"/>
                  <a:pt x="3727965" y="5126314"/>
                  <a:pt x="3589020" y="5143500"/>
                </a:cubicBezTo>
                <a:cubicBezTo>
                  <a:pt x="3450075" y="5160686"/>
                  <a:pt x="3254675" y="5105486"/>
                  <a:pt x="3108960" y="5143500"/>
                </a:cubicBezTo>
                <a:cubicBezTo>
                  <a:pt x="2963245" y="5181514"/>
                  <a:pt x="2668729" y="5097036"/>
                  <a:pt x="2446020" y="5143500"/>
                </a:cubicBezTo>
                <a:cubicBezTo>
                  <a:pt x="2223311" y="5189964"/>
                  <a:pt x="2214058" y="5114518"/>
                  <a:pt x="2148840" y="5143500"/>
                </a:cubicBezTo>
                <a:cubicBezTo>
                  <a:pt x="2083622" y="5172482"/>
                  <a:pt x="1884707" y="5088416"/>
                  <a:pt x="1668780" y="5143500"/>
                </a:cubicBezTo>
                <a:cubicBezTo>
                  <a:pt x="1452853" y="5198584"/>
                  <a:pt x="1306618" y="5118358"/>
                  <a:pt x="1188720" y="5143500"/>
                </a:cubicBezTo>
                <a:cubicBezTo>
                  <a:pt x="1070822" y="5168642"/>
                  <a:pt x="845693" y="5073663"/>
                  <a:pt x="525780" y="5143500"/>
                </a:cubicBezTo>
                <a:cubicBezTo>
                  <a:pt x="205867" y="5213337"/>
                  <a:pt x="199987" y="5104144"/>
                  <a:pt x="0" y="5143500"/>
                </a:cubicBezTo>
                <a:cubicBezTo>
                  <a:pt x="-2291" y="5039011"/>
                  <a:pt x="35972" y="4886789"/>
                  <a:pt x="0" y="4674870"/>
                </a:cubicBezTo>
                <a:cubicBezTo>
                  <a:pt x="-35972" y="4462951"/>
                  <a:pt x="11066" y="4308455"/>
                  <a:pt x="0" y="4154805"/>
                </a:cubicBezTo>
                <a:cubicBezTo>
                  <a:pt x="-11066" y="4001155"/>
                  <a:pt x="31025" y="3878177"/>
                  <a:pt x="0" y="3686175"/>
                </a:cubicBezTo>
                <a:cubicBezTo>
                  <a:pt x="-31025" y="3494173"/>
                  <a:pt x="57576" y="3375933"/>
                  <a:pt x="0" y="3114675"/>
                </a:cubicBezTo>
                <a:cubicBezTo>
                  <a:pt x="-57576" y="2853417"/>
                  <a:pt x="58770" y="2770473"/>
                  <a:pt x="0" y="2594610"/>
                </a:cubicBezTo>
                <a:cubicBezTo>
                  <a:pt x="-58770" y="2418748"/>
                  <a:pt x="8667" y="2231508"/>
                  <a:pt x="0" y="2074545"/>
                </a:cubicBezTo>
                <a:cubicBezTo>
                  <a:pt x="-8667" y="1917582"/>
                  <a:pt x="28207" y="1780139"/>
                  <a:pt x="0" y="1503045"/>
                </a:cubicBezTo>
                <a:cubicBezTo>
                  <a:pt x="-28207" y="1225951"/>
                  <a:pt x="56976" y="1048808"/>
                  <a:pt x="0" y="931545"/>
                </a:cubicBezTo>
                <a:cubicBezTo>
                  <a:pt x="-56976" y="814282"/>
                  <a:pt x="97269" y="344483"/>
                  <a:pt x="0" y="0"/>
                </a:cubicBezTo>
                <a:close/>
              </a:path>
              <a:path w="9144000" h="5143500" stroke="0" extrusionOk="0">
                <a:moveTo>
                  <a:pt x="0" y="0"/>
                </a:moveTo>
                <a:cubicBezTo>
                  <a:pt x="135362" y="-3943"/>
                  <a:pt x="242442" y="12255"/>
                  <a:pt x="388620" y="0"/>
                </a:cubicBezTo>
                <a:cubicBezTo>
                  <a:pt x="534798" y="-12255"/>
                  <a:pt x="592656" y="11241"/>
                  <a:pt x="685800" y="0"/>
                </a:cubicBezTo>
                <a:cubicBezTo>
                  <a:pt x="778944" y="-11241"/>
                  <a:pt x="1282492" y="73665"/>
                  <a:pt x="1440180" y="0"/>
                </a:cubicBezTo>
                <a:cubicBezTo>
                  <a:pt x="1597868" y="-73665"/>
                  <a:pt x="1743871" y="6256"/>
                  <a:pt x="2011680" y="0"/>
                </a:cubicBezTo>
                <a:cubicBezTo>
                  <a:pt x="2279489" y="-6256"/>
                  <a:pt x="2565035" y="81925"/>
                  <a:pt x="2766060" y="0"/>
                </a:cubicBezTo>
                <a:cubicBezTo>
                  <a:pt x="2967085" y="-81925"/>
                  <a:pt x="3108382" y="11362"/>
                  <a:pt x="3429000" y="0"/>
                </a:cubicBezTo>
                <a:cubicBezTo>
                  <a:pt x="3749618" y="-11362"/>
                  <a:pt x="3914043" y="60175"/>
                  <a:pt x="4183380" y="0"/>
                </a:cubicBezTo>
                <a:cubicBezTo>
                  <a:pt x="4452717" y="-60175"/>
                  <a:pt x="4485855" y="58406"/>
                  <a:pt x="4754880" y="0"/>
                </a:cubicBezTo>
                <a:cubicBezTo>
                  <a:pt x="5023905" y="-58406"/>
                  <a:pt x="5021945" y="31028"/>
                  <a:pt x="5143500" y="0"/>
                </a:cubicBezTo>
                <a:cubicBezTo>
                  <a:pt x="5265055" y="-31028"/>
                  <a:pt x="5366322" y="1040"/>
                  <a:pt x="5440680" y="0"/>
                </a:cubicBezTo>
                <a:cubicBezTo>
                  <a:pt x="5515038" y="-1040"/>
                  <a:pt x="5822654" y="55631"/>
                  <a:pt x="6103620" y="0"/>
                </a:cubicBezTo>
                <a:cubicBezTo>
                  <a:pt x="6384586" y="-55631"/>
                  <a:pt x="6452091" y="41728"/>
                  <a:pt x="6583680" y="0"/>
                </a:cubicBezTo>
                <a:cubicBezTo>
                  <a:pt x="6715269" y="-41728"/>
                  <a:pt x="7008567" y="65933"/>
                  <a:pt x="7338060" y="0"/>
                </a:cubicBezTo>
                <a:cubicBezTo>
                  <a:pt x="7667553" y="-65933"/>
                  <a:pt x="7832701" y="8804"/>
                  <a:pt x="8092440" y="0"/>
                </a:cubicBezTo>
                <a:cubicBezTo>
                  <a:pt x="8352179" y="-8804"/>
                  <a:pt x="8320160" y="25742"/>
                  <a:pt x="8481060" y="0"/>
                </a:cubicBezTo>
                <a:cubicBezTo>
                  <a:pt x="8641960" y="-25742"/>
                  <a:pt x="8816079" y="59670"/>
                  <a:pt x="9144000" y="0"/>
                </a:cubicBezTo>
                <a:cubicBezTo>
                  <a:pt x="9217582" y="262322"/>
                  <a:pt x="9139700" y="498238"/>
                  <a:pt x="9144000" y="622935"/>
                </a:cubicBezTo>
                <a:cubicBezTo>
                  <a:pt x="9148300" y="747633"/>
                  <a:pt x="9109113" y="925781"/>
                  <a:pt x="9144000" y="1040130"/>
                </a:cubicBezTo>
                <a:cubicBezTo>
                  <a:pt x="9178887" y="1154480"/>
                  <a:pt x="9139416" y="1368041"/>
                  <a:pt x="9144000" y="1611630"/>
                </a:cubicBezTo>
                <a:cubicBezTo>
                  <a:pt x="9148584" y="1855219"/>
                  <a:pt x="9091331" y="1933289"/>
                  <a:pt x="9144000" y="2131695"/>
                </a:cubicBezTo>
                <a:cubicBezTo>
                  <a:pt x="9196669" y="2330102"/>
                  <a:pt x="9130022" y="2403610"/>
                  <a:pt x="9144000" y="2548890"/>
                </a:cubicBezTo>
                <a:cubicBezTo>
                  <a:pt x="9157978" y="2694171"/>
                  <a:pt x="9097213" y="2861582"/>
                  <a:pt x="9144000" y="3017520"/>
                </a:cubicBezTo>
                <a:cubicBezTo>
                  <a:pt x="9190787" y="3173458"/>
                  <a:pt x="9121454" y="3498102"/>
                  <a:pt x="9144000" y="3691890"/>
                </a:cubicBezTo>
                <a:cubicBezTo>
                  <a:pt x="9166546" y="3885678"/>
                  <a:pt x="9129403" y="4114730"/>
                  <a:pt x="9144000" y="4366260"/>
                </a:cubicBezTo>
                <a:cubicBezTo>
                  <a:pt x="9158597" y="4617790"/>
                  <a:pt x="9135449" y="4760400"/>
                  <a:pt x="9144000" y="5143500"/>
                </a:cubicBezTo>
                <a:cubicBezTo>
                  <a:pt x="8808608" y="5154497"/>
                  <a:pt x="8660922" y="5139416"/>
                  <a:pt x="8389620" y="5143500"/>
                </a:cubicBezTo>
                <a:cubicBezTo>
                  <a:pt x="8118318" y="5147584"/>
                  <a:pt x="8001836" y="5080900"/>
                  <a:pt x="7635240" y="5143500"/>
                </a:cubicBezTo>
                <a:cubicBezTo>
                  <a:pt x="7268644" y="5206100"/>
                  <a:pt x="7359248" y="5136983"/>
                  <a:pt x="7246620" y="5143500"/>
                </a:cubicBezTo>
                <a:cubicBezTo>
                  <a:pt x="7133992" y="5150017"/>
                  <a:pt x="6723916" y="5129209"/>
                  <a:pt x="6492240" y="5143500"/>
                </a:cubicBezTo>
                <a:cubicBezTo>
                  <a:pt x="6260564" y="5157791"/>
                  <a:pt x="6240613" y="5116839"/>
                  <a:pt x="6103620" y="5143500"/>
                </a:cubicBezTo>
                <a:cubicBezTo>
                  <a:pt x="5966627" y="5170161"/>
                  <a:pt x="5659871" y="5115456"/>
                  <a:pt x="5440680" y="5143500"/>
                </a:cubicBezTo>
                <a:cubicBezTo>
                  <a:pt x="5221489" y="5171544"/>
                  <a:pt x="4997386" y="5076488"/>
                  <a:pt x="4777740" y="5143500"/>
                </a:cubicBezTo>
                <a:cubicBezTo>
                  <a:pt x="4558094" y="5210512"/>
                  <a:pt x="4190695" y="5140456"/>
                  <a:pt x="4023360" y="5143500"/>
                </a:cubicBezTo>
                <a:cubicBezTo>
                  <a:pt x="3856025" y="5146544"/>
                  <a:pt x="3637715" y="5121560"/>
                  <a:pt x="3451860" y="5143500"/>
                </a:cubicBezTo>
                <a:cubicBezTo>
                  <a:pt x="3266005" y="5165440"/>
                  <a:pt x="3146534" y="5121849"/>
                  <a:pt x="3063240" y="5143500"/>
                </a:cubicBezTo>
                <a:cubicBezTo>
                  <a:pt x="2979946" y="5165151"/>
                  <a:pt x="2861351" y="5123347"/>
                  <a:pt x="2766060" y="5143500"/>
                </a:cubicBezTo>
                <a:cubicBezTo>
                  <a:pt x="2670769" y="5163653"/>
                  <a:pt x="2190687" y="5071102"/>
                  <a:pt x="2011680" y="5143500"/>
                </a:cubicBezTo>
                <a:cubicBezTo>
                  <a:pt x="1832673" y="5215898"/>
                  <a:pt x="1682704" y="5128376"/>
                  <a:pt x="1531620" y="5143500"/>
                </a:cubicBezTo>
                <a:cubicBezTo>
                  <a:pt x="1380536" y="5158624"/>
                  <a:pt x="1085561" y="5091808"/>
                  <a:pt x="777240" y="5143500"/>
                </a:cubicBezTo>
                <a:cubicBezTo>
                  <a:pt x="468919" y="5195192"/>
                  <a:pt x="233489" y="5096590"/>
                  <a:pt x="0" y="5143500"/>
                </a:cubicBezTo>
                <a:cubicBezTo>
                  <a:pt x="-45254" y="4971763"/>
                  <a:pt x="58336" y="4818857"/>
                  <a:pt x="0" y="4623435"/>
                </a:cubicBezTo>
                <a:cubicBezTo>
                  <a:pt x="-58336" y="4428014"/>
                  <a:pt x="50806" y="4198781"/>
                  <a:pt x="0" y="3949065"/>
                </a:cubicBezTo>
                <a:cubicBezTo>
                  <a:pt x="-50806" y="3699349"/>
                  <a:pt x="217" y="3548911"/>
                  <a:pt x="0" y="3377565"/>
                </a:cubicBezTo>
                <a:cubicBezTo>
                  <a:pt x="-217" y="3206219"/>
                  <a:pt x="61030" y="3017278"/>
                  <a:pt x="0" y="2857500"/>
                </a:cubicBezTo>
                <a:cubicBezTo>
                  <a:pt x="-61030" y="2697723"/>
                  <a:pt x="57393" y="2515381"/>
                  <a:pt x="0" y="2234565"/>
                </a:cubicBezTo>
                <a:cubicBezTo>
                  <a:pt x="-57393" y="1953749"/>
                  <a:pt x="42260" y="1906455"/>
                  <a:pt x="0" y="1714500"/>
                </a:cubicBezTo>
                <a:cubicBezTo>
                  <a:pt x="-42260" y="1522545"/>
                  <a:pt x="41196" y="1354120"/>
                  <a:pt x="0" y="1091565"/>
                </a:cubicBezTo>
                <a:cubicBezTo>
                  <a:pt x="-41196" y="829011"/>
                  <a:pt x="51481" y="737557"/>
                  <a:pt x="0" y="571500"/>
                </a:cubicBezTo>
                <a:cubicBezTo>
                  <a:pt x="-51481" y="405444"/>
                  <a:pt x="67929" y="178508"/>
                  <a:pt x="0" y="0"/>
                </a:cubicBezTo>
                <a:close/>
              </a:path>
            </a:pathLst>
          </a:custGeom>
          <a:ln w="57150">
            <a:solidFill>
              <a:srgbClr val="00B0F0"/>
            </a:solidFill>
            <a:extLst>
              <a:ext uri="{C807C97D-BFC1-408E-A445-0C87EB9F89A2}">
                <ask:lineSketchStyleProps xmlns:ask="http://schemas.microsoft.com/office/drawing/2018/sketchyshapes" sd="936325768">
                  <a:prstGeom prst="rect">
                    <a:avLst/>
                  </a:prstGeom>
                  <ask:type>
                    <ask:lineSketchScribble/>
                  </ask:type>
                </ask:lineSketchStyleProps>
              </a:ext>
            </a:extLst>
          </a:ln>
        </p:spPr>
      </p:pic>
      <p:pic>
        <p:nvPicPr>
          <p:cNvPr id="10" name="Imagen 9">
            <a:extLst>
              <a:ext uri="{FF2B5EF4-FFF2-40B4-BE49-F238E27FC236}">
                <a16:creationId xmlns:a16="http://schemas.microsoft.com/office/drawing/2014/main" id="{CC1C111B-A168-4300-8188-DBA9B3154BB4}"/>
              </a:ext>
            </a:extLst>
          </p:cNvPr>
          <p:cNvPicPr>
            <a:picLocks noChangeAspect="1"/>
          </p:cNvPicPr>
          <p:nvPr/>
        </p:nvPicPr>
        <p:blipFill rotWithShape="1">
          <a:blip r:embed="rId5">
            <a:extLst>
              <a:ext uri="{28A0092B-C50C-407E-A947-70E740481C1C}">
                <a14:useLocalDpi xmlns:a14="http://schemas.microsoft.com/office/drawing/2010/main" val="0"/>
              </a:ext>
            </a:extLst>
          </a:blip>
          <a:srcRect t="86097"/>
          <a:stretch/>
        </p:blipFill>
        <p:spPr>
          <a:xfrm>
            <a:off x="1524000" y="5902264"/>
            <a:ext cx="9144000" cy="953147"/>
          </a:xfrm>
          <a:prstGeom prst="rect">
            <a:avLst/>
          </a:prstGeom>
        </p:spPr>
      </p:pic>
      <p:pic>
        <p:nvPicPr>
          <p:cNvPr id="21" name="Gráfico 20" descr="Conexiones con relleno sólido">
            <a:extLst>
              <a:ext uri="{FF2B5EF4-FFF2-40B4-BE49-F238E27FC236}">
                <a16:creationId xmlns:a16="http://schemas.microsoft.com/office/drawing/2014/main" id="{D9576538-E73D-4547-A303-F23E5CBE82D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46294" y="1717949"/>
            <a:ext cx="1935169" cy="1935169"/>
          </a:xfrm>
          <a:prstGeom prst="rect">
            <a:avLst/>
          </a:prstGeom>
        </p:spPr>
      </p:pic>
      <p:sp>
        <p:nvSpPr>
          <p:cNvPr id="23" name="CuadroTexto 22">
            <a:extLst>
              <a:ext uri="{FF2B5EF4-FFF2-40B4-BE49-F238E27FC236}">
                <a16:creationId xmlns:a16="http://schemas.microsoft.com/office/drawing/2014/main" id="{E1FFC00F-2403-40AD-819B-BE3E11F71080}"/>
              </a:ext>
            </a:extLst>
          </p:cNvPr>
          <p:cNvSpPr txBox="1"/>
          <p:nvPr/>
        </p:nvSpPr>
        <p:spPr>
          <a:xfrm>
            <a:off x="4271058" y="187950"/>
            <a:ext cx="7766600" cy="338554"/>
          </a:xfrm>
          <a:prstGeom prst="rect">
            <a:avLst/>
          </a:prstGeom>
          <a:noFill/>
        </p:spPr>
        <p:txBody>
          <a:bodyPr wrap="square">
            <a:spAutoFit/>
          </a:bodyPr>
          <a:lstStyle/>
          <a:p>
            <a:pPr algn="r"/>
            <a:r>
              <a:rPr lang="es-ES" sz="1600" b="1" dirty="0">
                <a:solidFill>
                  <a:srgbClr val="C00000"/>
                </a:solidFill>
                <a:latin typeface="Gadugi" panose="020B0502040204020203" pitchFamily="34" charset="0"/>
                <a:ea typeface="Gadugi" panose="020B0502040204020203" pitchFamily="34" charset="0"/>
              </a:rPr>
              <a:t>Implementación balances hídricos regionales asistidos con información satelital </a:t>
            </a:r>
          </a:p>
        </p:txBody>
      </p:sp>
    </p:spTree>
    <p:extLst>
      <p:ext uri="{BB962C8B-B14F-4D97-AF65-F5344CB8AC3E}">
        <p14:creationId xmlns:p14="http://schemas.microsoft.com/office/powerpoint/2010/main" val="1144581529"/>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1186</TotalTime>
  <Words>1147</Words>
  <Application>Microsoft Office PowerPoint</Application>
  <PresentationFormat>Panorámica</PresentationFormat>
  <Paragraphs>43</Paragraphs>
  <Slides>6</Slides>
  <Notes>6</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6</vt:i4>
      </vt:variant>
    </vt:vector>
  </HeadingPairs>
  <TitlesOfParts>
    <vt:vector size="14" baseType="lpstr">
      <vt:lpstr>Arial</vt:lpstr>
      <vt:lpstr>Calibri</vt:lpstr>
      <vt:lpstr>Calibri Light</vt:lpstr>
      <vt:lpstr>Gadugi</vt:lpstr>
      <vt:lpstr>Gotham Black</vt:lpstr>
      <vt:lpstr>Gotham Bold</vt:lpstr>
      <vt:lpstr>Gotham Book</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Adrian</dc:creator>
  <cp:lastModifiedBy>JESÚS GARRIDO RUBIO</cp:lastModifiedBy>
  <cp:revision>28</cp:revision>
  <dcterms:created xsi:type="dcterms:W3CDTF">2020-09-21T18:20:11Z</dcterms:created>
  <dcterms:modified xsi:type="dcterms:W3CDTF">2021-08-18T07:06:55Z</dcterms:modified>
</cp:coreProperties>
</file>