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0" r:id="rId3"/>
    <p:sldId id="259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2" autoAdjust="0"/>
    <p:restoredTop sz="82993"/>
  </p:normalViewPr>
  <p:slideViewPr>
    <p:cSldViewPr snapToGrid="0">
      <p:cViewPr varScale="1">
        <p:scale>
          <a:sx n="105" d="100"/>
          <a:sy n="105" d="100"/>
        </p:scale>
        <p:origin x="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64269-4EE7-864A-AD79-70B591FCEF57}" type="doc">
      <dgm:prSet loTypeId="urn:microsoft.com/office/officeart/2005/8/layout/cycle7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A1536A-9773-6B4D-B6E7-8F9B7F3B722A}">
      <dgm:prSet phldrT="[Text]"/>
      <dgm:spPr/>
      <dgm:t>
        <a:bodyPr/>
        <a:lstStyle/>
        <a:p>
          <a:pPr rtl="0"/>
          <a:r>
            <a:rPr lang="en-US" dirty="0"/>
            <a:t>Academia</a:t>
          </a:r>
        </a:p>
      </dgm:t>
    </dgm:pt>
    <dgm:pt modelId="{FE473F28-B87F-E545-A610-7918A87FE878}" type="parTrans" cxnId="{F39377ED-5A2D-874C-91B9-57132F0D9367}">
      <dgm:prSet/>
      <dgm:spPr/>
      <dgm:t>
        <a:bodyPr/>
        <a:lstStyle/>
        <a:p>
          <a:endParaRPr lang="en-US"/>
        </a:p>
      </dgm:t>
    </dgm:pt>
    <dgm:pt modelId="{5A82378F-A8A0-564B-8F01-4615A67FC549}" type="sibTrans" cxnId="{F39377ED-5A2D-874C-91B9-57132F0D9367}">
      <dgm:prSet/>
      <dgm:spPr/>
      <dgm:t>
        <a:bodyPr/>
        <a:lstStyle/>
        <a:p>
          <a:endParaRPr lang="en-US"/>
        </a:p>
      </dgm:t>
    </dgm:pt>
    <dgm:pt modelId="{1EC8A142-372A-E143-9ECE-264BB1996521}">
      <dgm:prSet phldrT="[Text]"/>
      <dgm:spPr/>
      <dgm:t>
        <a:bodyPr/>
        <a:lstStyle/>
        <a:p>
          <a:pPr rtl="0"/>
          <a:r>
            <a:rPr lang="en-US" dirty="0" err="1"/>
            <a:t>Política</a:t>
          </a:r>
          <a:endParaRPr lang="en-US" dirty="0"/>
        </a:p>
      </dgm:t>
    </dgm:pt>
    <dgm:pt modelId="{306CFDF3-619B-6246-B98A-FB36B67A119A}" type="parTrans" cxnId="{E5E41E00-2F86-6647-B367-8F5D5BC11057}">
      <dgm:prSet/>
      <dgm:spPr/>
      <dgm:t>
        <a:bodyPr/>
        <a:lstStyle/>
        <a:p>
          <a:endParaRPr lang="en-US"/>
        </a:p>
      </dgm:t>
    </dgm:pt>
    <dgm:pt modelId="{8ACF6E48-7A49-0E47-AB9F-C028778D5736}" type="sibTrans" cxnId="{E5E41E00-2F86-6647-B367-8F5D5BC11057}">
      <dgm:prSet/>
      <dgm:spPr/>
      <dgm:t>
        <a:bodyPr/>
        <a:lstStyle/>
        <a:p>
          <a:endParaRPr lang="en-US"/>
        </a:p>
      </dgm:t>
    </dgm:pt>
    <dgm:pt modelId="{8DB213D4-634E-3C47-B0CB-B679C6D8AA9C}">
      <dgm:prSet phldrT="[Text]"/>
      <dgm:spPr/>
      <dgm:t>
        <a:bodyPr/>
        <a:lstStyle/>
        <a:p>
          <a:pPr rtl="0"/>
          <a:r>
            <a:rPr lang="en-US" dirty="0" err="1"/>
            <a:t>Actores</a:t>
          </a:r>
          <a:r>
            <a:rPr lang="en-US" dirty="0"/>
            <a:t> </a:t>
          </a:r>
          <a:r>
            <a:rPr lang="en-US" dirty="0" err="1"/>
            <a:t>sociales</a:t>
          </a:r>
          <a:endParaRPr lang="en-US" dirty="0"/>
        </a:p>
      </dgm:t>
    </dgm:pt>
    <dgm:pt modelId="{69224558-9BF3-A047-BF21-A35A77ACED87}" type="parTrans" cxnId="{F96CE725-BF37-3C4C-8B1B-A2E5DDE98662}">
      <dgm:prSet/>
      <dgm:spPr/>
      <dgm:t>
        <a:bodyPr/>
        <a:lstStyle/>
        <a:p>
          <a:endParaRPr lang="en-US"/>
        </a:p>
      </dgm:t>
    </dgm:pt>
    <dgm:pt modelId="{88581A5F-B9C9-044F-9E58-336244B486F0}" type="sibTrans" cxnId="{F96CE725-BF37-3C4C-8B1B-A2E5DDE98662}">
      <dgm:prSet/>
      <dgm:spPr/>
      <dgm:t>
        <a:bodyPr/>
        <a:lstStyle/>
        <a:p>
          <a:endParaRPr lang="en-US"/>
        </a:p>
      </dgm:t>
    </dgm:pt>
    <dgm:pt modelId="{F663020D-59EF-A348-A9DD-FBB29B31C568}" type="pres">
      <dgm:prSet presAssocID="{FBF64269-4EE7-864A-AD79-70B591FCEF57}" presName="Name0" presStyleCnt="0">
        <dgm:presLayoutVars>
          <dgm:dir/>
          <dgm:resizeHandles val="exact"/>
        </dgm:presLayoutVars>
      </dgm:prSet>
      <dgm:spPr/>
    </dgm:pt>
    <dgm:pt modelId="{1126D478-5C40-2D4D-8BA6-9201FA98A854}" type="pres">
      <dgm:prSet presAssocID="{3DA1536A-9773-6B4D-B6E7-8F9B7F3B722A}" presName="node" presStyleLbl="node1" presStyleIdx="0" presStyleCnt="3">
        <dgm:presLayoutVars>
          <dgm:bulletEnabled val="1"/>
        </dgm:presLayoutVars>
      </dgm:prSet>
      <dgm:spPr/>
    </dgm:pt>
    <dgm:pt modelId="{83104A26-1E0C-274E-91D7-CE7CC92DB5BE}" type="pres">
      <dgm:prSet presAssocID="{5A82378F-A8A0-564B-8F01-4615A67FC549}" presName="sibTrans" presStyleLbl="sibTrans2D1" presStyleIdx="0" presStyleCnt="3"/>
      <dgm:spPr/>
    </dgm:pt>
    <dgm:pt modelId="{5BC2B561-825A-CC4D-A062-3904C41D4D65}" type="pres">
      <dgm:prSet presAssocID="{5A82378F-A8A0-564B-8F01-4615A67FC549}" presName="connectorText" presStyleLbl="sibTrans2D1" presStyleIdx="0" presStyleCnt="3"/>
      <dgm:spPr/>
    </dgm:pt>
    <dgm:pt modelId="{EB05E89B-638C-4344-A777-893627981AFC}" type="pres">
      <dgm:prSet presAssocID="{1EC8A142-372A-E143-9ECE-264BB1996521}" presName="node" presStyleLbl="node1" presStyleIdx="1" presStyleCnt="3">
        <dgm:presLayoutVars>
          <dgm:bulletEnabled val="1"/>
        </dgm:presLayoutVars>
      </dgm:prSet>
      <dgm:spPr/>
    </dgm:pt>
    <dgm:pt modelId="{0B9C1802-B3E1-1D42-8679-70D85CE80298}" type="pres">
      <dgm:prSet presAssocID="{8ACF6E48-7A49-0E47-AB9F-C028778D5736}" presName="sibTrans" presStyleLbl="sibTrans2D1" presStyleIdx="1" presStyleCnt="3"/>
      <dgm:spPr/>
    </dgm:pt>
    <dgm:pt modelId="{A05FD4E1-DD89-0243-BD28-CD2CDD783DED}" type="pres">
      <dgm:prSet presAssocID="{8ACF6E48-7A49-0E47-AB9F-C028778D5736}" presName="connectorText" presStyleLbl="sibTrans2D1" presStyleIdx="1" presStyleCnt="3"/>
      <dgm:spPr/>
    </dgm:pt>
    <dgm:pt modelId="{CBDC3CBB-8041-1146-BEC2-6322C347CE96}" type="pres">
      <dgm:prSet presAssocID="{8DB213D4-634E-3C47-B0CB-B679C6D8AA9C}" presName="node" presStyleLbl="node1" presStyleIdx="2" presStyleCnt="3">
        <dgm:presLayoutVars>
          <dgm:bulletEnabled val="1"/>
        </dgm:presLayoutVars>
      </dgm:prSet>
      <dgm:spPr/>
    </dgm:pt>
    <dgm:pt modelId="{495B3730-922C-DB48-BD8B-E388C48C9612}" type="pres">
      <dgm:prSet presAssocID="{88581A5F-B9C9-044F-9E58-336244B486F0}" presName="sibTrans" presStyleLbl="sibTrans2D1" presStyleIdx="2" presStyleCnt="3"/>
      <dgm:spPr/>
    </dgm:pt>
    <dgm:pt modelId="{630858E8-298E-9D48-B86F-90E7D1FE81F0}" type="pres">
      <dgm:prSet presAssocID="{88581A5F-B9C9-044F-9E58-336244B486F0}" presName="connectorText" presStyleLbl="sibTrans2D1" presStyleIdx="2" presStyleCnt="3"/>
      <dgm:spPr/>
    </dgm:pt>
  </dgm:ptLst>
  <dgm:cxnLst>
    <dgm:cxn modelId="{E5E41E00-2F86-6647-B367-8F5D5BC11057}" srcId="{FBF64269-4EE7-864A-AD79-70B591FCEF57}" destId="{1EC8A142-372A-E143-9ECE-264BB1996521}" srcOrd="1" destOrd="0" parTransId="{306CFDF3-619B-6246-B98A-FB36B67A119A}" sibTransId="{8ACF6E48-7A49-0E47-AB9F-C028778D5736}"/>
    <dgm:cxn modelId="{F96CE725-BF37-3C4C-8B1B-A2E5DDE98662}" srcId="{FBF64269-4EE7-864A-AD79-70B591FCEF57}" destId="{8DB213D4-634E-3C47-B0CB-B679C6D8AA9C}" srcOrd="2" destOrd="0" parTransId="{69224558-9BF3-A047-BF21-A35A77ACED87}" sibTransId="{88581A5F-B9C9-044F-9E58-336244B486F0}"/>
    <dgm:cxn modelId="{C99DD541-451F-2F4D-8340-5F57D66201C9}" type="presOf" srcId="{8ACF6E48-7A49-0E47-AB9F-C028778D5736}" destId="{A05FD4E1-DD89-0243-BD28-CD2CDD783DED}" srcOrd="1" destOrd="0" presId="urn:microsoft.com/office/officeart/2005/8/layout/cycle7"/>
    <dgm:cxn modelId="{E7FB9485-7C2E-0F4B-B18E-975D6EA16046}" type="presOf" srcId="{8DB213D4-634E-3C47-B0CB-B679C6D8AA9C}" destId="{CBDC3CBB-8041-1146-BEC2-6322C347CE96}" srcOrd="0" destOrd="0" presId="urn:microsoft.com/office/officeart/2005/8/layout/cycle7"/>
    <dgm:cxn modelId="{56FC4689-6BEF-1249-8C56-DB5DCE5242EA}" type="presOf" srcId="{88581A5F-B9C9-044F-9E58-336244B486F0}" destId="{630858E8-298E-9D48-B86F-90E7D1FE81F0}" srcOrd="1" destOrd="0" presId="urn:microsoft.com/office/officeart/2005/8/layout/cycle7"/>
    <dgm:cxn modelId="{8FC1708F-F801-BA4E-A4DC-97357BB767E7}" type="presOf" srcId="{5A82378F-A8A0-564B-8F01-4615A67FC549}" destId="{83104A26-1E0C-274E-91D7-CE7CC92DB5BE}" srcOrd="0" destOrd="0" presId="urn:microsoft.com/office/officeart/2005/8/layout/cycle7"/>
    <dgm:cxn modelId="{933722B9-1E60-BE47-9C02-5FC20BCA1D69}" type="presOf" srcId="{FBF64269-4EE7-864A-AD79-70B591FCEF57}" destId="{F663020D-59EF-A348-A9DD-FBB29B31C568}" srcOrd="0" destOrd="0" presId="urn:microsoft.com/office/officeart/2005/8/layout/cycle7"/>
    <dgm:cxn modelId="{67A505BC-FFA3-5942-8D2C-AE346F810499}" type="presOf" srcId="{8ACF6E48-7A49-0E47-AB9F-C028778D5736}" destId="{0B9C1802-B3E1-1D42-8679-70D85CE80298}" srcOrd="0" destOrd="0" presId="urn:microsoft.com/office/officeart/2005/8/layout/cycle7"/>
    <dgm:cxn modelId="{20E09FBE-A66B-AE43-A86A-E34546D3172C}" type="presOf" srcId="{88581A5F-B9C9-044F-9E58-336244B486F0}" destId="{495B3730-922C-DB48-BD8B-E388C48C9612}" srcOrd="0" destOrd="0" presId="urn:microsoft.com/office/officeart/2005/8/layout/cycle7"/>
    <dgm:cxn modelId="{CEF8FDC8-DC0C-DE48-B081-63720126CD8D}" type="presOf" srcId="{5A82378F-A8A0-564B-8F01-4615A67FC549}" destId="{5BC2B561-825A-CC4D-A062-3904C41D4D65}" srcOrd="1" destOrd="0" presId="urn:microsoft.com/office/officeart/2005/8/layout/cycle7"/>
    <dgm:cxn modelId="{0D57A5E1-6E6C-CB49-B33F-52AC56D1B120}" type="presOf" srcId="{3DA1536A-9773-6B4D-B6E7-8F9B7F3B722A}" destId="{1126D478-5C40-2D4D-8BA6-9201FA98A854}" srcOrd="0" destOrd="0" presId="urn:microsoft.com/office/officeart/2005/8/layout/cycle7"/>
    <dgm:cxn modelId="{572934E7-23E0-0940-A7DE-18A17098A2A5}" type="presOf" srcId="{1EC8A142-372A-E143-9ECE-264BB1996521}" destId="{EB05E89B-638C-4344-A777-893627981AFC}" srcOrd="0" destOrd="0" presId="urn:microsoft.com/office/officeart/2005/8/layout/cycle7"/>
    <dgm:cxn modelId="{F39377ED-5A2D-874C-91B9-57132F0D9367}" srcId="{FBF64269-4EE7-864A-AD79-70B591FCEF57}" destId="{3DA1536A-9773-6B4D-B6E7-8F9B7F3B722A}" srcOrd="0" destOrd="0" parTransId="{FE473F28-B87F-E545-A610-7918A87FE878}" sibTransId="{5A82378F-A8A0-564B-8F01-4615A67FC549}"/>
    <dgm:cxn modelId="{6791068F-9EAA-7F47-A306-8C6E5E4E15FC}" type="presParOf" srcId="{F663020D-59EF-A348-A9DD-FBB29B31C568}" destId="{1126D478-5C40-2D4D-8BA6-9201FA98A854}" srcOrd="0" destOrd="0" presId="urn:microsoft.com/office/officeart/2005/8/layout/cycle7"/>
    <dgm:cxn modelId="{12FB04F2-D633-4846-91E3-A3880DAD4AEB}" type="presParOf" srcId="{F663020D-59EF-A348-A9DD-FBB29B31C568}" destId="{83104A26-1E0C-274E-91D7-CE7CC92DB5BE}" srcOrd="1" destOrd="0" presId="urn:microsoft.com/office/officeart/2005/8/layout/cycle7"/>
    <dgm:cxn modelId="{9B7AD9CD-57ED-BF4D-86E2-408935F3348F}" type="presParOf" srcId="{83104A26-1E0C-274E-91D7-CE7CC92DB5BE}" destId="{5BC2B561-825A-CC4D-A062-3904C41D4D65}" srcOrd="0" destOrd="0" presId="urn:microsoft.com/office/officeart/2005/8/layout/cycle7"/>
    <dgm:cxn modelId="{53286BAE-4266-3547-9507-0B7392E17986}" type="presParOf" srcId="{F663020D-59EF-A348-A9DD-FBB29B31C568}" destId="{EB05E89B-638C-4344-A777-893627981AFC}" srcOrd="2" destOrd="0" presId="urn:microsoft.com/office/officeart/2005/8/layout/cycle7"/>
    <dgm:cxn modelId="{EF3DDE28-40B1-8445-BBD0-D99AE4CF25ED}" type="presParOf" srcId="{F663020D-59EF-A348-A9DD-FBB29B31C568}" destId="{0B9C1802-B3E1-1D42-8679-70D85CE80298}" srcOrd="3" destOrd="0" presId="urn:microsoft.com/office/officeart/2005/8/layout/cycle7"/>
    <dgm:cxn modelId="{41DB1CF9-2C40-D449-96A3-02FDCA348E16}" type="presParOf" srcId="{0B9C1802-B3E1-1D42-8679-70D85CE80298}" destId="{A05FD4E1-DD89-0243-BD28-CD2CDD783DED}" srcOrd="0" destOrd="0" presId="urn:microsoft.com/office/officeart/2005/8/layout/cycle7"/>
    <dgm:cxn modelId="{A64DE34C-209B-F842-9AA7-076DB36D9EA1}" type="presParOf" srcId="{F663020D-59EF-A348-A9DD-FBB29B31C568}" destId="{CBDC3CBB-8041-1146-BEC2-6322C347CE96}" srcOrd="4" destOrd="0" presId="urn:microsoft.com/office/officeart/2005/8/layout/cycle7"/>
    <dgm:cxn modelId="{35438B4B-78BC-1149-965D-DBA80708DA0C}" type="presParOf" srcId="{F663020D-59EF-A348-A9DD-FBB29B31C568}" destId="{495B3730-922C-DB48-BD8B-E388C48C9612}" srcOrd="5" destOrd="0" presId="urn:microsoft.com/office/officeart/2005/8/layout/cycle7"/>
    <dgm:cxn modelId="{464DEFD7-E07F-C44A-8635-93047500EC6B}" type="presParOf" srcId="{495B3730-922C-DB48-BD8B-E388C48C9612}" destId="{630858E8-298E-9D48-B86F-90E7D1FE81F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0F40C9-182B-1249-AE56-5B4C056F54D1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92E5174E-53E2-0C4A-85BB-0B70279096A2}">
      <dgm:prSet phldrT="[Text]"/>
      <dgm:spPr/>
      <dgm:t>
        <a:bodyPr/>
        <a:lstStyle/>
        <a:p>
          <a:pPr rtl="0"/>
          <a:r>
            <a:rPr lang="en-US" dirty="0"/>
            <a:t>Academia</a:t>
          </a:r>
        </a:p>
      </dgm:t>
    </dgm:pt>
    <dgm:pt modelId="{AFE0856D-6538-8E48-82EE-07935167CE27}" type="parTrans" cxnId="{407ABB92-304D-C34B-9935-B4ADBC5313B4}">
      <dgm:prSet/>
      <dgm:spPr/>
      <dgm:t>
        <a:bodyPr/>
        <a:lstStyle/>
        <a:p>
          <a:endParaRPr lang="en-US"/>
        </a:p>
      </dgm:t>
    </dgm:pt>
    <dgm:pt modelId="{47737783-9E7F-9B4D-B142-CBA3990FFA12}" type="sibTrans" cxnId="{407ABB92-304D-C34B-9935-B4ADBC5313B4}">
      <dgm:prSet/>
      <dgm:spPr/>
      <dgm:t>
        <a:bodyPr/>
        <a:lstStyle/>
        <a:p>
          <a:endParaRPr lang="en-US"/>
        </a:p>
      </dgm:t>
    </dgm:pt>
    <dgm:pt modelId="{04AACF4C-55F2-5645-8C4C-F2AF9C7AF52B}">
      <dgm:prSet phldrT="[Text]"/>
      <dgm:spPr/>
      <dgm:t>
        <a:bodyPr/>
        <a:lstStyle/>
        <a:p>
          <a:pPr rtl="0"/>
          <a:r>
            <a:rPr lang="en-US" dirty="0" err="1"/>
            <a:t>Política</a:t>
          </a:r>
          <a:endParaRPr lang="en-US" dirty="0"/>
        </a:p>
      </dgm:t>
    </dgm:pt>
    <dgm:pt modelId="{DE4AB3F3-D068-1440-BACF-B12BB1FD4098}" type="parTrans" cxnId="{F752EAC6-1682-4044-A495-6A1C4EB5D467}">
      <dgm:prSet/>
      <dgm:spPr/>
      <dgm:t>
        <a:bodyPr/>
        <a:lstStyle/>
        <a:p>
          <a:endParaRPr lang="en-US"/>
        </a:p>
      </dgm:t>
    </dgm:pt>
    <dgm:pt modelId="{D5450428-E33E-214A-B44B-EF178FB74BB6}" type="sibTrans" cxnId="{F752EAC6-1682-4044-A495-6A1C4EB5D467}">
      <dgm:prSet/>
      <dgm:spPr/>
      <dgm:t>
        <a:bodyPr/>
        <a:lstStyle/>
        <a:p>
          <a:endParaRPr lang="en-US"/>
        </a:p>
      </dgm:t>
    </dgm:pt>
    <dgm:pt modelId="{8B271ED4-D1DF-8447-8D9D-9A3E9574DA4C}">
      <dgm:prSet phldrT="[Text]"/>
      <dgm:spPr/>
      <dgm:t>
        <a:bodyPr/>
        <a:lstStyle/>
        <a:p>
          <a:pPr rtl="0"/>
          <a:r>
            <a:rPr lang="en-US" dirty="0" err="1"/>
            <a:t>Beneficiario</a:t>
          </a:r>
          <a:endParaRPr lang="en-US" dirty="0"/>
        </a:p>
      </dgm:t>
    </dgm:pt>
    <dgm:pt modelId="{B6DEAE15-B574-DB4B-B00B-F74C97C768F2}" type="parTrans" cxnId="{4CFA7837-79B9-3745-8B74-43319F6B8B6E}">
      <dgm:prSet/>
      <dgm:spPr/>
      <dgm:t>
        <a:bodyPr/>
        <a:lstStyle/>
        <a:p>
          <a:endParaRPr lang="en-US"/>
        </a:p>
      </dgm:t>
    </dgm:pt>
    <dgm:pt modelId="{EC67A8D8-181D-9742-8436-D5EAAD448195}" type="sibTrans" cxnId="{4CFA7837-79B9-3745-8B74-43319F6B8B6E}">
      <dgm:prSet/>
      <dgm:spPr/>
      <dgm:t>
        <a:bodyPr/>
        <a:lstStyle/>
        <a:p>
          <a:endParaRPr lang="en-US"/>
        </a:p>
      </dgm:t>
    </dgm:pt>
    <dgm:pt modelId="{50BBCE08-9BFA-CE49-83C3-D37664B3ABD0}" type="pres">
      <dgm:prSet presAssocID="{260F40C9-182B-1249-AE56-5B4C056F54D1}" presName="CompostProcess" presStyleCnt="0">
        <dgm:presLayoutVars>
          <dgm:dir/>
          <dgm:resizeHandles val="exact"/>
        </dgm:presLayoutVars>
      </dgm:prSet>
      <dgm:spPr/>
    </dgm:pt>
    <dgm:pt modelId="{8ACB116A-79DF-D241-AE50-50890F3F6B0F}" type="pres">
      <dgm:prSet presAssocID="{260F40C9-182B-1249-AE56-5B4C056F54D1}" presName="arrow" presStyleLbl="bgShp" presStyleIdx="0" presStyleCnt="1"/>
      <dgm:spPr/>
    </dgm:pt>
    <dgm:pt modelId="{54C3987D-ADAE-0B49-B09A-B0B7E92AE9A7}" type="pres">
      <dgm:prSet presAssocID="{260F40C9-182B-1249-AE56-5B4C056F54D1}" presName="linearProcess" presStyleCnt="0"/>
      <dgm:spPr/>
    </dgm:pt>
    <dgm:pt modelId="{68B86C53-0D16-F048-AA69-E2B91CE03678}" type="pres">
      <dgm:prSet presAssocID="{92E5174E-53E2-0C4A-85BB-0B70279096A2}" presName="textNode" presStyleLbl="node1" presStyleIdx="0" presStyleCnt="3">
        <dgm:presLayoutVars>
          <dgm:bulletEnabled val="1"/>
        </dgm:presLayoutVars>
      </dgm:prSet>
      <dgm:spPr/>
    </dgm:pt>
    <dgm:pt modelId="{A64B0922-ABE3-9E4B-A34A-9B91A3446B0A}" type="pres">
      <dgm:prSet presAssocID="{47737783-9E7F-9B4D-B142-CBA3990FFA12}" presName="sibTrans" presStyleCnt="0"/>
      <dgm:spPr/>
    </dgm:pt>
    <dgm:pt modelId="{3226AF13-1CFD-984A-9F3C-DB7A9252CF69}" type="pres">
      <dgm:prSet presAssocID="{04AACF4C-55F2-5645-8C4C-F2AF9C7AF52B}" presName="textNode" presStyleLbl="node1" presStyleIdx="1" presStyleCnt="3">
        <dgm:presLayoutVars>
          <dgm:bulletEnabled val="1"/>
        </dgm:presLayoutVars>
      </dgm:prSet>
      <dgm:spPr/>
    </dgm:pt>
    <dgm:pt modelId="{234562A8-3E7E-7D4B-A623-09B164A41FF2}" type="pres">
      <dgm:prSet presAssocID="{D5450428-E33E-214A-B44B-EF178FB74BB6}" presName="sibTrans" presStyleCnt="0"/>
      <dgm:spPr/>
    </dgm:pt>
    <dgm:pt modelId="{E477D640-CF54-904D-B3F5-08C82E62B234}" type="pres">
      <dgm:prSet presAssocID="{8B271ED4-D1DF-8447-8D9D-9A3E9574DA4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225B917-0CBF-2B4E-9D38-762D3B5BFE9D}" type="presOf" srcId="{04AACF4C-55F2-5645-8C4C-F2AF9C7AF52B}" destId="{3226AF13-1CFD-984A-9F3C-DB7A9252CF69}" srcOrd="0" destOrd="0" presId="urn:microsoft.com/office/officeart/2005/8/layout/hProcess9"/>
    <dgm:cxn modelId="{4CFA7837-79B9-3745-8B74-43319F6B8B6E}" srcId="{260F40C9-182B-1249-AE56-5B4C056F54D1}" destId="{8B271ED4-D1DF-8447-8D9D-9A3E9574DA4C}" srcOrd="2" destOrd="0" parTransId="{B6DEAE15-B574-DB4B-B00B-F74C97C768F2}" sibTransId="{EC67A8D8-181D-9742-8436-D5EAAD448195}"/>
    <dgm:cxn modelId="{A9E8676D-409F-3945-B765-26386971BF57}" type="presOf" srcId="{92E5174E-53E2-0C4A-85BB-0B70279096A2}" destId="{68B86C53-0D16-F048-AA69-E2B91CE03678}" srcOrd="0" destOrd="0" presId="urn:microsoft.com/office/officeart/2005/8/layout/hProcess9"/>
    <dgm:cxn modelId="{0951558C-9A74-E44B-BE12-78DFAD07DE7F}" type="presOf" srcId="{8B271ED4-D1DF-8447-8D9D-9A3E9574DA4C}" destId="{E477D640-CF54-904D-B3F5-08C82E62B234}" srcOrd="0" destOrd="0" presId="urn:microsoft.com/office/officeart/2005/8/layout/hProcess9"/>
    <dgm:cxn modelId="{407ABB92-304D-C34B-9935-B4ADBC5313B4}" srcId="{260F40C9-182B-1249-AE56-5B4C056F54D1}" destId="{92E5174E-53E2-0C4A-85BB-0B70279096A2}" srcOrd="0" destOrd="0" parTransId="{AFE0856D-6538-8E48-82EE-07935167CE27}" sibTransId="{47737783-9E7F-9B4D-B142-CBA3990FFA12}"/>
    <dgm:cxn modelId="{F752EAC6-1682-4044-A495-6A1C4EB5D467}" srcId="{260F40C9-182B-1249-AE56-5B4C056F54D1}" destId="{04AACF4C-55F2-5645-8C4C-F2AF9C7AF52B}" srcOrd="1" destOrd="0" parTransId="{DE4AB3F3-D068-1440-BACF-B12BB1FD4098}" sibTransId="{D5450428-E33E-214A-B44B-EF178FB74BB6}"/>
    <dgm:cxn modelId="{8E37C4FC-3DB5-C842-9462-20A466C2BC0A}" type="presOf" srcId="{260F40C9-182B-1249-AE56-5B4C056F54D1}" destId="{50BBCE08-9BFA-CE49-83C3-D37664B3ABD0}" srcOrd="0" destOrd="0" presId="urn:microsoft.com/office/officeart/2005/8/layout/hProcess9"/>
    <dgm:cxn modelId="{44967AAE-0D4E-D447-8F1C-64E46D6FBC9D}" type="presParOf" srcId="{50BBCE08-9BFA-CE49-83C3-D37664B3ABD0}" destId="{8ACB116A-79DF-D241-AE50-50890F3F6B0F}" srcOrd="0" destOrd="0" presId="urn:microsoft.com/office/officeart/2005/8/layout/hProcess9"/>
    <dgm:cxn modelId="{F5DBFCBF-0C8E-9541-A539-348AB1CA1FD5}" type="presParOf" srcId="{50BBCE08-9BFA-CE49-83C3-D37664B3ABD0}" destId="{54C3987D-ADAE-0B49-B09A-B0B7E92AE9A7}" srcOrd="1" destOrd="0" presId="urn:microsoft.com/office/officeart/2005/8/layout/hProcess9"/>
    <dgm:cxn modelId="{C636B1A9-8C74-6143-9F91-F506BB34FEF7}" type="presParOf" srcId="{54C3987D-ADAE-0B49-B09A-B0B7E92AE9A7}" destId="{68B86C53-0D16-F048-AA69-E2B91CE03678}" srcOrd="0" destOrd="0" presId="urn:microsoft.com/office/officeart/2005/8/layout/hProcess9"/>
    <dgm:cxn modelId="{2EAD154C-28F2-B741-B21B-4B7388DA9587}" type="presParOf" srcId="{54C3987D-ADAE-0B49-B09A-B0B7E92AE9A7}" destId="{A64B0922-ABE3-9E4B-A34A-9B91A3446B0A}" srcOrd="1" destOrd="0" presId="urn:microsoft.com/office/officeart/2005/8/layout/hProcess9"/>
    <dgm:cxn modelId="{68DCE98F-0BA1-6940-9D39-FCEE1311D273}" type="presParOf" srcId="{54C3987D-ADAE-0B49-B09A-B0B7E92AE9A7}" destId="{3226AF13-1CFD-984A-9F3C-DB7A9252CF69}" srcOrd="2" destOrd="0" presId="urn:microsoft.com/office/officeart/2005/8/layout/hProcess9"/>
    <dgm:cxn modelId="{930B5452-87C8-7A42-BADC-2CCD72F25B74}" type="presParOf" srcId="{54C3987D-ADAE-0B49-B09A-B0B7E92AE9A7}" destId="{234562A8-3E7E-7D4B-A623-09B164A41FF2}" srcOrd="3" destOrd="0" presId="urn:microsoft.com/office/officeart/2005/8/layout/hProcess9"/>
    <dgm:cxn modelId="{9FE363C5-71ED-7D4D-9F56-BB93516A0D69}" type="presParOf" srcId="{54C3987D-ADAE-0B49-B09A-B0B7E92AE9A7}" destId="{E477D640-CF54-904D-B3F5-08C82E62B23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6D478-5C40-2D4D-8BA6-9201FA98A854}">
      <dsp:nvSpPr>
        <dsp:cNvPr id="0" name=""/>
        <dsp:cNvSpPr/>
      </dsp:nvSpPr>
      <dsp:spPr>
        <a:xfrm>
          <a:off x="1286120" y="444255"/>
          <a:ext cx="1556246" cy="778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Academia</a:t>
          </a:r>
        </a:p>
      </dsp:txBody>
      <dsp:txXfrm>
        <a:off x="1308910" y="467045"/>
        <a:ext cx="1510666" cy="732543"/>
      </dsp:txXfrm>
    </dsp:sp>
    <dsp:sp modelId="{83104A26-1E0C-274E-91D7-CE7CC92DB5BE}">
      <dsp:nvSpPr>
        <dsp:cNvPr id="0" name=""/>
        <dsp:cNvSpPr/>
      </dsp:nvSpPr>
      <dsp:spPr>
        <a:xfrm rot="3600000">
          <a:off x="2301224" y="1810039"/>
          <a:ext cx="811098" cy="2723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382927" y="1864508"/>
        <a:ext cx="647692" cy="163405"/>
      </dsp:txXfrm>
    </dsp:sp>
    <dsp:sp modelId="{EB05E89B-638C-4344-A777-893627981AFC}">
      <dsp:nvSpPr>
        <dsp:cNvPr id="0" name=""/>
        <dsp:cNvSpPr/>
      </dsp:nvSpPr>
      <dsp:spPr>
        <a:xfrm>
          <a:off x="2571180" y="2670044"/>
          <a:ext cx="1556246" cy="778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Política</a:t>
          </a:r>
          <a:endParaRPr lang="en-US" sz="2000" kern="1200" dirty="0"/>
        </a:p>
      </dsp:txBody>
      <dsp:txXfrm>
        <a:off x="2593970" y="2692834"/>
        <a:ext cx="1510666" cy="732543"/>
      </dsp:txXfrm>
    </dsp:sp>
    <dsp:sp modelId="{0B9C1802-B3E1-1D42-8679-70D85CE80298}">
      <dsp:nvSpPr>
        <dsp:cNvPr id="0" name=""/>
        <dsp:cNvSpPr/>
      </dsp:nvSpPr>
      <dsp:spPr>
        <a:xfrm rot="10800000">
          <a:off x="1658694" y="2922934"/>
          <a:ext cx="811098" cy="2723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1740397" y="2977403"/>
        <a:ext cx="647692" cy="163405"/>
      </dsp:txXfrm>
    </dsp:sp>
    <dsp:sp modelId="{CBDC3CBB-8041-1146-BEC2-6322C347CE96}">
      <dsp:nvSpPr>
        <dsp:cNvPr id="0" name=""/>
        <dsp:cNvSpPr/>
      </dsp:nvSpPr>
      <dsp:spPr>
        <a:xfrm>
          <a:off x="1060" y="2670044"/>
          <a:ext cx="1556246" cy="7781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Actores</a:t>
          </a:r>
          <a:r>
            <a:rPr lang="en-US" sz="2000" kern="1200" dirty="0"/>
            <a:t> </a:t>
          </a:r>
          <a:r>
            <a:rPr lang="en-US" sz="2000" kern="1200" dirty="0" err="1"/>
            <a:t>sociales</a:t>
          </a:r>
          <a:endParaRPr lang="en-US" sz="2000" kern="1200" dirty="0"/>
        </a:p>
      </dsp:txBody>
      <dsp:txXfrm>
        <a:off x="23850" y="2692834"/>
        <a:ext cx="1510666" cy="732543"/>
      </dsp:txXfrm>
    </dsp:sp>
    <dsp:sp modelId="{495B3730-922C-DB48-BD8B-E388C48C9612}">
      <dsp:nvSpPr>
        <dsp:cNvPr id="0" name=""/>
        <dsp:cNvSpPr/>
      </dsp:nvSpPr>
      <dsp:spPr>
        <a:xfrm rot="18000000">
          <a:off x="1016164" y="1810039"/>
          <a:ext cx="811098" cy="27234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097867" y="1864508"/>
        <a:ext cx="647692" cy="163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B116A-79DF-D241-AE50-50890F3F6B0F}">
      <dsp:nvSpPr>
        <dsp:cNvPr id="0" name=""/>
        <dsp:cNvSpPr/>
      </dsp:nvSpPr>
      <dsp:spPr>
        <a:xfrm>
          <a:off x="309636" y="0"/>
          <a:ext cx="3509214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86C53-0D16-F048-AA69-E2B91CE03678}">
      <dsp:nvSpPr>
        <dsp:cNvPr id="0" name=""/>
        <dsp:cNvSpPr/>
      </dsp:nvSpPr>
      <dsp:spPr>
        <a:xfrm>
          <a:off x="4434" y="1219199"/>
          <a:ext cx="1328857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Academia</a:t>
          </a:r>
        </a:p>
      </dsp:txBody>
      <dsp:txXfrm>
        <a:off x="69303" y="1284068"/>
        <a:ext cx="1199119" cy="1495862"/>
      </dsp:txXfrm>
    </dsp:sp>
    <dsp:sp modelId="{3226AF13-1CFD-984A-9F3C-DB7A9252CF69}">
      <dsp:nvSpPr>
        <dsp:cNvPr id="0" name=""/>
        <dsp:cNvSpPr/>
      </dsp:nvSpPr>
      <dsp:spPr>
        <a:xfrm>
          <a:off x="1399815" y="1219199"/>
          <a:ext cx="1328857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Política</a:t>
          </a:r>
          <a:endParaRPr lang="en-US" sz="1700" kern="1200" dirty="0"/>
        </a:p>
      </dsp:txBody>
      <dsp:txXfrm>
        <a:off x="1464684" y="1284068"/>
        <a:ext cx="1199119" cy="1495862"/>
      </dsp:txXfrm>
    </dsp:sp>
    <dsp:sp modelId="{E477D640-CF54-904D-B3F5-08C82E62B234}">
      <dsp:nvSpPr>
        <dsp:cNvPr id="0" name=""/>
        <dsp:cNvSpPr/>
      </dsp:nvSpPr>
      <dsp:spPr>
        <a:xfrm>
          <a:off x="2795196" y="1219199"/>
          <a:ext cx="1328857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Beneficiario</a:t>
          </a:r>
          <a:endParaRPr lang="en-US" sz="1700" kern="1200" dirty="0"/>
        </a:p>
      </dsp:txBody>
      <dsp:txXfrm>
        <a:off x="2860065" y="1284068"/>
        <a:ext cx="1199119" cy="149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22991-3F4D-7146-8ADF-61A08953F3C5}" type="datetimeFigureOut">
              <a:rPr lang="en-HN" smtClean="0"/>
              <a:t>13/8/21</a:t>
            </a:fld>
            <a:endParaRPr lang="en-H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9A774-6E87-854F-A4EC-EB093BCC53D8}" type="slidenum">
              <a:rPr lang="en-HN" smtClean="0"/>
              <a:t>‹#›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297532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9A774-6E87-854F-A4EC-EB093BCC53D8}" type="slidenum">
              <a:rPr lang="en-HN" smtClean="0"/>
              <a:t>2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1133699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N" dirty="0"/>
              <a:t>Comprender y ofrecer soluciones a las necesidades de la población beneficiaria de una solución tecnológica adaptada a agricultores de pequeña y mediana escala para monitorear humedad de suelo, satisfaciendo sus necesidades y expectativas, garantizando así la adopción de la tecnología. </a:t>
            </a:r>
          </a:p>
          <a:p>
            <a:endParaRPr lang="en-H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9A774-6E87-854F-A4EC-EB093BCC53D8}" type="slidenum">
              <a:rPr lang="en-HN" smtClean="0"/>
              <a:t>3</a:t>
            </a:fld>
            <a:endParaRPr lang="en-HN"/>
          </a:p>
        </p:txBody>
      </p:sp>
    </p:spTree>
    <p:extLst>
      <p:ext uri="{BB962C8B-B14F-4D97-AF65-F5344CB8AC3E}">
        <p14:creationId xmlns:p14="http://schemas.microsoft.com/office/powerpoint/2010/main" val="416721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13/8/21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237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13/8/21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604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13/8/21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329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13/8/21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487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13/8/21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959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13/8/21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335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13/8/21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354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13/8/21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862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13/8/21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219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13/8/21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99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13/8/21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737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458A2-C7EA-452D-8AB8-C5F6D065B762}" type="datetimeFigureOut">
              <a:rPr lang="es-AR" smtClean="0"/>
              <a:t>13/8/21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8CC7-CECE-47D8-8532-49871DF76F30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390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3.jp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C11C00B-F042-4F5F-A82D-A27D430F4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"/>
            <a:ext cx="9144000" cy="6855529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0DFEC0B-5529-4193-A1F9-E41EBA7B23BD}"/>
              </a:ext>
            </a:extLst>
          </p:cNvPr>
          <p:cNvSpPr/>
          <p:nvPr/>
        </p:nvSpPr>
        <p:spPr>
          <a:xfrm>
            <a:off x="-343122" y="681971"/>
            <a:ext cx="3285067" cy="36933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5196BD6-8905-416A-8009-0A22C620927E}"/>
              </a:ext>
            </a:extLst>
          </p:cNvPr>
          <p:cNvSpPr txBox="1"/>
          <p:nvPr/>
        </p:nvSpPr>
        <p:spPr>
          <a:xfrm>
            <a:off x="1299412" y="1732039"/>
            <a:ext cx="7376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3600" dirty="0">
                <a:solidFill>
                  <a:schemeClr val="accent1">
                    <a:lumMod val="50000"/>
                  </a:schemeClr>
                </a:solidFill>
                <a:latin typeface="Gotham Black" panose="02000603040000020004" pitchFamily="2" charset="0"/>
              </a:rPr>
              <a:t>Digitalización de la Agricultura a Pequeña Escala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95222B-B48F-438D-BFB8-C046D6EB8FFF}"/>
              </a:ext>
            </a:extLst>
          </p:cNvPr>
          <p:cNvSpPr txBox="1"/>
          <p:nvPr/>
        </p:nvSpPr>
        <p:spPr>
          <a:xfrm>
            <a:off x="2523065" y="3787273"/>
            <a:ext cx="6242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Gotham Book" panose="02000603040000020004" pitchFamily="2" charset="0"/>
              </a:rPr>
              <a:t>Webinar 3</a:t>
            </a:r>
            <a:endParaRPr lang="es-AR" sz="2400" dirty="0">
              <a:solidFill>
                <a:schemeClr val="accent1">
                  <a:lumMod val="50000"/>
                </a:schemeClr>
              </a:solidFill>
              <a:latin typeface="Gotham Book" panose="02000603040000020004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9ADA261-9C66-49B6-B41B-16EC691ED87B}"/>
              </a:ext>
            </a:extLst>
          </p:cNvPr>
          <p:cNvSpPr txBox="1"/>
          <p:nvPr/>
        </p:nvSpPr>
        <p:spPr>
          <a:xfrm>
            <a:off x="1" y="720925"/>
            <a:ext cx="3036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WEBINARS FONTAGRO - IICA</a:t>
            </a:r>
            <a:endParaRPr lang="es-AR" sz="1400" dirty="0">
              <a:solidFill>
                <a:schemeClr val="accent1">
                  <a:lumMod val="50000"/>
                </a:schemeClr>
              </a:solidFill>
              <a:latin typeface="Gotham Bold" panose="02000803030000020004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41F350-CD5C-4697-8462-91019D53139D}"/>
              </a:ext>
            </a:extLst>
          </p:cNvPr>
          <p:cNvSpPr txBox="1"/>
          <p:nvPr/>
        </p:nvSpPr>
        <p:spPr>
          <a:xfrm>
            <a:off x="2432753" y="4550031"/>
            <a:ext cx="6242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18 de Agosto, 2021</a:t>
            </a:r>
            <a:endParaRPr lang="es-AR" sz="2000" dirty="0">
              <a:solidFill>
                <a:schemeClr val="accent1">
                  <a:lumMod val="50000"/>
                </a:schemeClr>
              </a:solidFill>
              <a:latin typeface="Gotham Bold" panose="02000803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8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0191D6-0E61-482E-8D44-53E8995EB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A1FB697-9939-48F7-83C1-F80D8B1CC877}"/>
              </a:ext>
            </a:extLst>
          </p:cNvPr>
          <p:cNvSpPr txBox="1"/>
          <p:nvPr/>
        </p:nvSpPr>
        <p:spPr>
          <a:xfrm>
            <a:off x="4086577" y="345337"/>
            <a:ext cx="4628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T</a:t>
            </a:r>
            <a:r>
              <a:rPr lang="es-AR" sz="1600" dirty="0" err="1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itulo</a:t>
            </a:r>
            <a:r>
              <a:rPr lang="es-AR" sz="1600" dirty="0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 del </a:t>
            </a:r>
            <a:r>
              <a:rPr lang="es-AR" sz="1600" dirty="0" err="1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Webinar</a:t>
            </a:r>
            <a:endParaRPr lang="es-AR" sz="1600" dirty="0">
              <a:solidFill>
                <a:schemeClr val="accent1">
                  <a:lumMod val="50000"/>
                </a:schemeClr>
              </a:solidFill>
              <a:latin typeface="Gotham Bold" panose="02000803030000020004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71E821-70CF-45E2-A80F-AB9EED07C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4F7428-E776-E341-9BA0-0DB20EC97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N" dirty="0"/>
              <a:t>Antecedentes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1BB24A-F083-BA4B-AE2B-EEAA6411D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N" dirty="0"/>
              <a:t>Sistemas productivos a pequeña escala.</a:t>
            </a:r>
          </a:p>
          <a:p>
            <a:r>
              <a:rPr lang="en-HN" dirty="0"/>
              <a:t>Bajos rendimientos, vulnerabilidad ante el cambio climático y bajas tasas de adopción de tecnologías. </a:t>
            </a:r>
          </a:p>
          <a:p>
            <a:r>
              <a:rPr lang="en-HN" dirty="0"/>
              <a:t>Beneficiarios de la agricultura 4.0</a:t>
            </a:r>
          </a:p>
        </p:txBody>
      </p:sp>
    </p:spTree>
    <p:extLst>
      <p:ext uri="{BB962C8B-B14F-4D97-AF65-F5344CB8AC3E}">
        <p14:creationId xmlns:p14="http://schemas.microsoft.com/office/powerpoint/2010/main" val="147490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0191D6-0E61-482E-8D44-53E8995EB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A1FB697-9939-48F7-83C1-F80D8B1CC877}"/>
              </a:ext>
            </a:extLst>
          </p:cNvPr>
          <p:cNvSpPr txBox="1"/>
          <p:nvPr/>
        </p:nvSpPr>
        <p:spPr>
          <a:xfrm>
            <a:off x="4086577" y="345337"/>
            <a:ext cx="4628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T</a:t>
            </a:r>
            <a:r>
              <a:rPr lang="es-AR" sz="1600" dirty="0" err="1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itulo</a:t>
            </a:r>
            <a:r>
              <a:rPr lang="es-AR" sz="1600" dirty="0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 del </a:t>
            </a:r>
            <a:r>
              <a:rPr lang="es-AR" sz="1600" dirty="0" err="1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Webinar</a:t>
            </a:r>
            <a:endParaRPr lang="es-AR" sz="1600" dirty="0">
              <a:solidFill>
                <a:schemeClr val="accent1">
                  <a:lumMod val="50000"/>
                </a:schemeClr>
              </a:solidFill>
              <a:latin typeface="Gotham Bold" panose="02000803030000020004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71E821-70CF-45E2-A80F-AB9EED07C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"/>
            <a:ext cx="9144000" cy="68558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328B08-9B67-574B-995D-A9F68A641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N" dirty="0"/>
              <a:t>Ejercicio de Co-creación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9F4F9D7-39CA-6945-AD3C-B5B41B7EBE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128083"/>
              </p:ext>
            </p:extLst>
          </p:nvPr>
        </p:nvGraphicFramePr>
        <p:xfrm>
          <a:off x="4771672" y="1653749"/>
          <a:ext cx="4128488" cy="3892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A6DD8E9-0047-9A47-A0B6-26316880E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6978437"/>
              </p:ext>
            </p:extLst>
          </p:nvPr>
        </p:nvGraphicFramePr>
        <p:xfrm>
          <a:off x="243840" y="1482172"/>
          <a:ext cx="4128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94649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0191D6-0E61-482E-8D44-53E8995EB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A1FB697-9939-48F7-83C1-F80D8B1CC877}"/>
              </a:ext>
            </a:extLst>
          </p:cNvPr>
          <p:cNvSpPr txBox="1"/>
          <p:nvPr/>
        </p:nvSpPr>
        <p:spPr>
          <a:xfrm>
            <a:off x="4086577" y="345337"/>
            <a:ext cx="4628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T</a:t>
            </a:r>
            <a:r>
              <a:rPr lang="es-AR" sz="1600" dirty="0" err="1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itulo</a:t>
            </a:r>
            <a:r>
              <a:rPr lang="es-AR" sz="1600" dirty="0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 del </a:t>
            </a:r>
            <a:r>
              <a:rPr lang="es-AR" sz="1600" dirty="0" err="1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Webinar</a:t>
            </a:r>
            <a:endParaRPr lang="es-AR" sz="1600" dirty="0">
              <a:solidFill>
                <a:schemeClr val="accent1">
                  <a:lumMod val="50000"/>
                </a:schemeClr>
              </a:solidFill>
              <a:latin typeface="Gotham Bold" panose="02000803030000020004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71E821-70CF-45E2-A80F-AB9EED07C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pic>
        <p:nvPicPr>
          <p:cNvPr id="6" name="Picture 5" descr="A picture containing floor&#10;&#10;Description automatically generated">
            <a:extLst>
              <a:ext uri="{FF2B5EF4-FFF2-40B4-BE49-F238E27FC236}">
                <a16:creationId xmlns:a16="http://schemas.microsoft.com/office/drawing/2014/main" id="{1410AF4F-53B4-8D4C-9BDE-613E356792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 r="6944"/>
          <a:stretch/>
        </p:blipFill>
        <p:spPr>
          <a:xfrm>
            <a:off x="0" y="5270"/>
            <a:ext cx="5426765" cy="5838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6A18F4-866B-F543-BCC3-242478CC37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1" r="15943"/>
          <a:stretch/>
        </p:blipFill>
        <p:spPr>
          <a:xfrm>
            <a:off x="4134678" y="0"/>
            <a:ext cx="5009322" cy="58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0191D6-0E61-482E-8D44-53E8995EB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A1FB697-9939-48F7-83C1-F80D8B1CC877}"/>
              </a:ext>
            </a:extLst>
          </p:cNvPr>
          <p:cNvSpPr txBox="1"/>
          <p:nvPr/>
        </p:nvSpPr>
        <p:spPr>
          <a:xfrm>
            <a:off x="4086577" y="345337"/>
            <a:ext cx="4628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T</a:t>
            </a:r>
            <a:r>
              <a:rPr lang="es-AR" sz="1600" dirty="0" err="1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itulo</a:t>
            </a:r>
            <a:r>
              <a:rPr lang="es-AR" sz="1600" dirty="0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 del </a:t>
            </a:r>
            <a:r>
              <a:rPr lang="es-AR" sz="1600" dirty="0" err="1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Webinar</a:t>
            </a:r>
            <a:endParaRPr lang="es-AR" sz="1600" dirty="0">
              <a:solidFill>
                <a:schemeClr val="accent1">
                  <a:lumMod val="50000"/>
                </a:schemeClr>
              </a:solidFill>
              <a:latin typeface="Gotham Bold" panose="02000803030000020004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71E821-70CF-45E2-A80F-AB9EED07C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721"/>
            <a:ext cx="9144000" cy="685585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CCB8A00-324C-474B-89E1-8E7672ECE684}"/>
              </a:ext>
            </a:extLst>
          </p:cNvPr>
          <p:cNvGrpSpPr/>
          <p:nvPr/>
        </p:nvGrpSpPr>
        <p:grpSpPr>
          <a:xfrm>
            <a:off x="2069476" y="-205857"/>
            <a:ext cx="5005047" cy="5960613"/>
            <a:chOff x="3825879" y="26504"/>
            <a:chExt cx="5318824" cy="6393834"/>
          </a:xfrm>
        </p:grpSpPr>
        <p:pic>
          <p:nvPicPr>
            <p:cNvPr id="6" name="Picture 5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218559AD-6A4E-1140-9854-DDDB8A289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331526" y="527692"/>
              <a:ext cx="3954825" cy="2966119"/>
            </a:xfrm>
            <a:prstGeom prst="rect">
              <a:avLst/>
            </a:prstGeom>
          </p:spPr>
        </p:pic>
        <p:pic>
          <p:nvPicPr>
            <p:cNvPr id="10" name="Picture 9" descr="Letter&#10;&#10;Description automatically generated">
              <a:extLst>
                <a:ext uri="{FF2B5EF4-FFF2-40B4-BE49-F238E27FC236}">
                  <a16:creationId xmlns:a16="http://schemas.microsoft.com/office/drawing/2014/main" id="{328B674A-B692-5545-A339-E6EEBAA050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89" t="29991" r="3889" b="-7965"/>
            <a:stretch/>
          </p:blipFill>
          <p:spPr>
            <a:xfrm flipH="1">
              <a:off x="3825880" y="3020002"/>
              <a:ext cx="3270652" cy="3400336"/>
            </a:xfrm>
            <a:prstGeom prst="rect">
              <a:avLst/>
            </a:prstGeom>
          </p:spPr>
        </p:pic>
        <p:pic>
          <p:nvPicPr>
            <p:cNvPr id="14" name="Picture 13" descr="A picture containing green, indoor&#10;&#10;Description automatically generated">
              <a:extLst>
                <a:ext uri="{FF2B5EF4-FFF2-40B4-BE49-F238E27FC236}">
                  <a16:creationId xmlns:a16="http://schemas.microsoft.com/office/drawing/2014/main" id="{6FAEB852-24D3-4549-AEF0-EA15A8804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5940" y="26504"/>
              <a:ext cx="2358060" cy="3144079"/>
            </a:xfrm>
            <a:prstGeom prst="rect">
              <a:avLst/>
            </a:prstGeom>
          </p:spPr>
        </p:pic>
        <p:pic>
          <p:nvPicPr>
            <p:cNvPr id="16" name="Picture 15" descr="A picture containing indoor, green&#10;&#10;Description automatically generated">
              <a:extLst>
                <a:ext uri="{FF2B5EF4-FFF2-40B4-BE49-F238E27FC236}">
                  <a16:creationId xmlns:a16="http://schemas.microsoft.com/office/drawing/2014/main" id="{63D361EF-A30B-934B-8D22-B77ABB089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70196" y="3026775"/>
              <a:ext cx="2274507" cy="3032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0334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117</Words>
  <Application>Microsoft Macintosh PowerPoint</Application>
  <PresentationFormat>On-screen Show (4:3)</PresentationFormat>
  <Paragraphs>22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Gotham Black</vt:lpstr>
      <vt:lpstr>Gotham Bold</vt:lpstr>
      <vt:lpstr>Gotham Book</vt:lpstr>
      <vt:lpstr>Arial</vt:lpstr>
      <vt:lpstr>Calibri</vt:lpstr>
      <vt:lpstr>Calibri Light</vt:lpstr>
      <vt:lpstr>Tema de Office</vt:lpstr>
      <vt:lpstr>PowerPoint Presentation</vt:lpstr>
      <vt:lpstr>Antecedentes</vt:lpstr>
      <vt:lpstr>Ejercicio de Co-creación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</dc:creator>
  <cp:lastModifiedBy>Luis Alberto Sandoval Mejia</cp:lastModifiedBy>
  <cp:revision>15</cp:revision>
  <dcterms:created xsi:type="dcterms:W3CDTF">2020-09-21T18:20:11Z</dcterms:created>
  <dcterms:modified xsi:type="dcterms:W3CDTF">2021-08-13T22:16:40Z</dcterms:modified>
</cp:coreProperties>
</file>